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heme/themeOverride1.xml" ContentType="application/vnd.openxmlformats-officedocument.themeOverr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2" r:id="rId2"/>
  </p:sldMasterIdLst>
  <p:notesMasterIdLst>
    <p:notesMasterId r:id="rId37"/>
  </p:notesMasterIdLst>
  <p:sldIdLst>
    <p:sldId id="257" r:id="rId3"/>
    <p:sldId id="256" r:id="rId4"/>
    <p:sldId id="258" r:id="rId5"/>
    <p:sldId id="260" r:id="rId6"/>
    <p:sldId id="261" r:id="rId7"/>
    <p:sldId id="262" r:id="rId8"/>
    <p:sldId id="263" r:id="rId9"/>
    <p:sldId id="264" r:id="rId10"/>
    <p:sldId id="265" r:id="rId11"/>
    <p:sldId id="266" r:id="rId12"/>
    <p:sldId id="267" r:id="rId13"/>
    <p:sldId id="259" r:id="rId14"/>
    <p:sldId id="269" r:id="rId15"/>
    <p:sldId id="268" r:id="rId16"/>
    <p:sldId id="281" r:id="rId17"/>
    <p:sldId id="282" r:id="rId18"/>
    <p:sldId id="283" r:id="rId19"/>
    <p:sldId id="284" r:id="rId20"/>
    <p:sldId id="287" r:id="rId21"/>
    <p:sldId id="288" r:id="rId22"/>
    <p:sldId id="289" r:id="rId23"/>
    <p:sldId id="290" r:id="rId24"/>
    <p:sldId id="291" r:id="rId25"/>
    <p:sldId id="270" r:id="rId26"/>
    <p:sldId id="271" r:id="rId27"/>
    <p:sldId id="272" r:id="rId28"/>
    <p:sldId id="273" r:id="rId29"/>
    <p:sldId id="274" r:id="rId30"/>
    <p:sldId id="275" r:id="rId31"/>
    <p:sldId id="276" r:id="rId32"/>
    <p:sldId id="277" r:id="rId33"/>
    <p:sldId id="278" r:id="rId34"/>
    <p:sldId id="279" r:id="rId35"/>
    <p:sldId id="286" r:id="rId36"/>
  </p:sldIdLst>
  <p:sldSz cx="9144000" cy="6858000" type="screen4x3"/>
  <p:notesSz cx="6858000" cy="9144000"/>
  <p:defaultTex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2974" autoAdjust="0"/>
  </p:normalViewPr>
  <p:slideViewPr>
    <p:cSldViewPr snapToGrid="0">
      <p:cViewPr varScale="1">
        <p:scale>
          <a:sx n="114" d="100"/>
          <a:sy n="114" d="100"/>
        </p:scale>
        <p:origin x="1506"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6C102A-38F5-4A28-B093-7C7AEB7703D0}" type="datetimeFigureOut">
              <a:rPr lang="de-DE" smtClean="0"/>
              <a:t>10.03.2017</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A4C361-A135-40C8-8C24-F6137B23DF1E}" type="slidenum">
              <a:rPr lang="de-DE" smtClean="0"/>
              <a:t>‹Nr.›</a:t>
            </a:fld>
            <a:endParaRPr lang="de-DE"/>
          </a:p>
        </p:txBody>
      </p:sp>
    </p:spTree>
    <p:extLst>
      <p:ext uri="{BB962C8B-B14F-4D97-AF65-F5344CB8AC3E}">
        <p14:creationId xmlns:p14="http://schemas.microsoft.com/office/powerpoint/2010/main" val="570457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87A4C361-A135-40C8-8C24-F6137B23DF1E}" type="slidenum">
              <a:rPr lang="de-DE" smtClean="0"/>
              <a:t>5</a:t>
            </a:fld>
            <a:endParaRPr lang="de-DE"/>
          </a:p>
        </p:txBody>
      </p:sp>
    </p:spTree>
    <p:extLst>
      <p:ext uri="{BB962C8B-B14F-4D97-AF65-F5344CB8AC3E}">
        <p14:creationId xmlns:p14="http://schemas.microsoft.com/office/powerpoint/2010/main" val="15574359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5.xml"/><Relationship Id="rId7" Type="http://schemas.openxmlformats.org/officeDocument/2006/relationships/image" Target="../media/image7.wmf"/><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6.jpeg"/><Relationship Id="rId5" Type="http://schemas.openxmlformats.org/officeDocument/2006/relationships/slideMaster" Target="../slideMasters/slideMaster2.xml"/><Relationship Id="rId4" Type="http://schemas.openxmlformats.org/officeDocument/2006/relationships/tags" Target="../tags/tag6.xml"/><Relationship Id="rId9" Type="http://schemas.openxmlformats.org/officeDocument/2006/relationships/image" Target="../media/image9.jpeg"/></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26" Type="http://schemas.openxmlformats.org/officeDocument/2006/relationships/tags" Target="../tags/tag32.xml"/><Relationship Id="rId3" Type="http://schemas.openxmlformats.org/officeDocument/2006/relationships/tags" Target="../tags/tag9.xml"/><Relationship Id="rId21" Type="http://schemas.openxmlformats.org/officeDocument/2006/relationships/tags" Target="../tags/tag27.xml"/><Relationship Id="rId34" Type="http://schemas.openxmlformats.org/officeDocument/2006/relationships/tags" Target="../tags/tag40.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tags" Target="../tags/tag31.xml"/><Relationship Id="rId33" Type="http://schemas.openxmlformats.org/officeDocument/2006/relationships/tags" Target="../tags/tag39.xml"/><Relationship Id="rId38" Type="http://schemas.openxmlformats.org/officeDocument/2006/relationships/image" Target="../media/image11.png"/><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29" Type="http://schemas.openxmlformats.org/officeDocument/2006/relationships/tags" Target="../tags/tag35.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tags" Target="../tags/tag30.xml"/><Relationship Id="rId32" Type="http://schemas.openxmlformats.org/officeDocument/2006/relationships/tags" Target="../tags/tag38.xml"/><Relationship Id="rId37" Type="http://schemas.openxmlformats.org/officeDocument/2006/relationships/image" Target="../media/image10.jpeg"/><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tags" Target="../tags/tag29.xml"/><Relationship Id="rId28" Type="http://schemas.openxmlformats.org/officeDocument/2006/relationships/tags" Target="../tags/tag34.xml"/><Relationship Id="rId36" Type="http://schemas.openxmlformats.org/officeDocument/2006/relationships/image" Target="../media/image7.wmf"/><Relationship Id="rId10" Type="http://schemas.openxmlformats.org/officeDocument/2006/relationships/tags" Target="../tags/tag16.xml"/><Relationship Id="rId19" Type="http://schemas.openxmlformats.org/officeDocument/2006/relationships/tags" Target="../tags/tag25.xml"/><Relationship Id="rId31" Type="http://schemas.openxmlformats.org/officeDocument/2006/relationships/tags" Target="../tags/tag37.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tags" Target="../tags/tag28.xml"/><Relationship Id="rId27" Type="http://schemas.openxmlformats.org/officeDocument/2006/relationships/tags" Target="../tags/tag33.xml"/><Relationship Id="rId30" Type="http://schemas.openxmlformats.org/officeDocument/2006/relationships/tags" Target="../tags/tag36.xml"/><Relationship Id="rId35"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tags" Target="../tags/tag58.xml"/><Relationship Id="rId26" Type="http://schemas.openxmlformats.org/officeDocument/2006/relationships/tags" Target="../tags/tag66.xml"/><Relationship Id="rId3" Type="http://schemas.openxmlformats.org/officeDocument/2006/relationships/tags" Target="../tags/tag43.xml"/><Relationship Id="rId21" Type="http://schemas.openxmlformats.org/officeDocument/2006/relationships/tags" Target="../tags/tag61.xml"/><Relationship Id="rId34" Type="http://schemas.openxmlformats.org/officeDocument/2006/relationships/image" Target="../media/image7.wmf"/><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tags" Target="../tags/tag57.xml"/><Relationship Id="rId25" Type="http://schemas.openxmlformats.org/officeDocument/2006/relationships/tags" Target="../tags/tag65.xml"/><Relationship Id="rId33" Type="http://schemas.openxmlformats.org/officeDocument/2006/relationships/slideMaster" Target="../slideMasters/slideMaster2.xml"/><Relationship Id="rId2" Type="http://schemas.openxmlformats.org/officeDocument/2006/relationships/tags" Target="../tags/tag42.xml"/><Relationship Id="rId16" Type="http://schemas.openxmlformats.org/officeDocument/2006/relationships/tags" Target="../tags/tag56.xml"/><Relationship Id="rId20" Type="http://schemas.openxmlformats.org/officeDocument/2006/relationships/tags" Target="../tags/tag60.xml"/><Relationship Id="rId29" Type="http://schemas.openxmlformats.org/officeDocument/2006/relationships/tags" Target="../tags/tag69.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24" Type="http://schemas.openxmlformats.org/officeDocument/2006/relationships/tags" Target="../tags/tag64.xml"/><Relationship Id="rId32" Type="http://schemas.openxmlformats.org/officeDocument/2006/relationships/tags" Target="../tags/tag72.xml"/><Relationship Id="rId5" Type="http://schemas.openxmlformats.org/officeDocument/2006/relationships/tags" Target="../tags/tag45.xml"/><Relationship Id="rId15" Type="http://schemas.openxmlformats.org/officeDocument/2006/relationships/tags" Target="../tags/tag55.xml"/><Relationship Id="rId23" Type="http://schemas.openxmlformats.org/officeDocument/2006/relationships/tags" Target="../tags/tag63.xml"/><Relationship Id="rId28" Type="http://schemas.openxmlformats.org/officeDocument/2006/relationships/tags" Target="../tags/tag68.xml"/><Relationship Id="rId10" Type="http://schemas.openxmlformats.org/officeDocument/2006/relationships/tags" Target="../tags/tag50.xml"/><Relationship Id="rId19" Type="http://schemas.openxmlformats.org/officeDocument/2006/relationships/tags" Target="../tags/tag59.xml"/><Relationship Id="rId31" Type="http://schemas.openxmlformats.org/officeDocument/2006/relationships/tags" Target="../tags/tag71.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 Id="rId22" Type="http://schemas.openxmlformats.org/officeDocument/2006/relationships/tags" Target="../tags/tag62.xml"/><Relationship Id="rId27" Type="http://schemas.openxmlformats.org/officeDocument/2006/relationships/tags" Target="../tags/tag67.xml"/><Relationship Id="rId30" Type="http://schemas.openxmlformats.org/officeDocument/2006/relationships/tags" Target="../tags/tag70.xml"/><Relationship Id="rId35" Type="http://schemas.openxmlformats.org/officeDocument/2006/relationships/image" Target="../media/image12.jpeg"/></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18" Type="http://schemas.openxmlformats.org/officeDocument/2006/relationships/tags" Target="../tags/tag90.xml"/><Relationship Id="rId26" Type="http://schemas.openxmlformats.org/officeDocument/2006/relationships/tags" Target="../tags/tag98.xml"/><Relationship Id="rId3" Type="http://schemas.openxmlformats.org/officeDocument/2006/relationships/tags" Target="../tags/tag75.xml"/><Relationship Id="rId21" Type="http://schemas.openxmlformats.org/officeDocument/2006/relationships/tags" Target="../tags/tag93.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tags" Target="../tags/tag89.xml"/><Relationship Id="rId25" Type="http://schemas.openxmlformats.org/officeDocument/2006/relationships/tags" Target="../tags/tag97.xml"/><Relationship Id="rId2" Type="http://schemas.openxmlformats.org/officeDocument/2006/relationships/tags" Target="../tags/tag74.xml"/><Relationship Id="rId16" Type="http://schemas.openxmlformats.org/officeDocument/2006/relationships/tags" Target="../tags/tag88.xml"/><Relationship Id="rId20" Type="http://schemas.openxmlformats.org/officeDocument/2006/relationships/tags" Target="../tags/tag92.xml"/><Relationship Id="rId29" Type="http://schemas.openxmlformats.org/officeDocument/2006/relationships/tags" Target="../tags/tag101.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24" Type="http://schemas.openxmlformats.org/officeDocument/2006/relationships/tags" Target="../tags/tag96.xml"/><Relationship Id="rId32" Type="http://schemas.openxmlformats.org/officeDocument/2006/relationships/image" Target="../media/image7.wmf"/><Relationship Id="rId5" Type="http://schemas.openxmlformats.org/officeDocument/2006/relationships/tags" Target="../tags/tag77.xml"/><Relationship Id="rId15" Type="http://schemas.openxmlformats.org/officeDocument/2006/relationships/tags" Target="../tags/tag87.xml"/><Relationship Id="rId23" Type="http://schemas.openxmlformats.org/officeDocument/2006/relationships/tags" Target="../tags/tag95.xml"/><Relationship Id="rId28" Type="http://schemas.openxmlformats.org/officeDocument/2006/relationships/tags" Target="../tags/tag100.xml"/><Relationship Id="rId10" Type="http://schemas.openxmlformats.org/officeDocument/2006/relationships/tags" Target="../tags/tag82.xml"/><Relationship Id="rId19" Type="http://schemas.openxmlformats.org/officeDocument/2006/relationships/tags" Target="../tags/tag91.xml"/><Relationship Id="rId31" Type="http://schemas.openxmlformats.org/officeDocument/2006/relationships/slideMaster" Target="../slideMasters/slideMaster2.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 Id="rId22" Type="http://schemas.openxmlformats.org/officeDocument/2006/relationships/tags" Target="../tags/tag94.xml"/><Relationship Id="rId27" Type="http://schemas.openxmlformats.org/officeDocument/2006/relationships/tags" Target="../tags/tag99.xml"/><Relationship Id="rId30" Type="http://schemas.openxmlformats.org/officeDocument/2006/relationships/tags" Target="../tags/tag10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tags" Target="../tags/tag120.xml"/><Relationship Id="rId26" Type="http://schemas.openxmlformats.org/officeDocument/2006/relationships/tags" Target="../tags/tag128.xml"/><Relationship Id="rId3" Type="http://schemas.openxmlformats.org/officeDocument/2006/relationships/tags" Target="../tags/tag105.xml"/><Relationship Id="rId21" Type="http://schemas.openxmlformats.org/officeDocument/2006/relationships/tags" Target="../tags/tag123.xml"/><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tags" Target="../tags/tag119.xml"/><Relationship Id="rId25" Type="http://schemas.openxmlformats.org/officeDocument/2006/relationships/tags" Target="../tags/tag127.xml"/><Relationship Id="rId2" Type="http://schemas.openxmlformats.org/officeDocument/2006/relationships/tags" Target="../tags/tag104.xml"/><Relationship Id="rId16" Type="http://schemas.openxmlformats.org/officeDocument/2006/relationships/tags" Target="../tags/tag118.xml"/><Relationship Id="rId20" Type="http://schemas.openxmlformats.org/officeDocument/2006/relationships/tags" Target="../tags/tag122.xml"/><Relationship Id="rId29" Type="http://schemas.openxmlformats.org/officeDocument/2006/relationships/tags" Target="../tags/tag131.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24" Type="http://schemas.openxmlformats.org/officeDocument/2006/relationships/tags" Target="../tags/tag126.xml"/><Relationship Id="rId32" Type="http://schemas.openxmlformats.org/officeDocument/2006/relationships/image" Target="../media/image7.wmf"/><Relationship Id="rId5" Type="http://schemas.openxmlformats.org/officeDocument/2006/relationships/tags" Target="../tags/tag107.xml"/><Relationship Id="rId15" Type="http://schemas.openxmlformats.org/officeDocument/2006/relationships/tags" Target="../tags/tag117.xml"/><Relationship Id="rId23" Type="http://schemas.openxmlformats.org/officeDocument/2006/relationships/tags" Target="../tags/tag125.xml"/><Relationship Id="rId28" Type="http://schemas.openxmlformats.org/officeDocument/2006/relationships/tags" Target="../tags/tag130.xml"/><Relationship Id="rId10" Type="http://schemas.openxmlformats.org/officeDocument/2006/relationships/tags" Target="../tags/tag112.xml"/><Relationship Id="rId19" Type="http://schemas.openxmlformats.org/officeDocument/2006/relationships/tags" Target="../tags/tag121.xml"/><Relationship Id="rId31" Type="http://schemas.openxmlformats.org/officeDocument/2006/relationships/slideMaster" Target="../slideMasters/slideMaster2.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 Id="rId22" Type="http://schemas.openxmlformats.org/officeDocument/2006/relationships/tags" Target="../tags/tag124.xml"/><Relationship Id="rId27" Type="http://schemas.openxmlformats.org/officeDocument/2006/relationships/tags" Target="../tags/tag129.xml"/><Relationship Id="rId30" Type="http://schemas.openxmlformats.org/officeDocument/2006/relationships/tags" Target="../tags/tag13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5" Type="http://schemas.openxmlformats.org/officeDocument/2006/relationships/slideMaster" Target="../slideMasters/slideMaster2.xml"/><Relationship Id="rId4" Type="http://schemas.openxmlformats.org/officeDocument/2006/relationships/tags" Target="../tags/tag136.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Rectangle 3"/>
          <p:cNvSpPr>
            <a:spLocks noChangeArrowheads="1"/>
          </p:cNvSpPr>
          <p:nvPr/>
        </p:nvSpPr>
        <p:spPr bwMode="auto">
          <a:xfrm>
            <a:off x="0" y="6092831"/>
            <a:ext cx="9144000" cy="765175"/>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5" name="Rectangle 8"/>
          <p:cNvSpPr>
            <a:spLocks noChangeArrowheads="1"/>
          </p:cNvSpPr>
          <p:nvPr/>
        </p:nvSpPr>
        <p:spPr bwMode="auto">
          <a:xfrm>
            <a:off x="0" y="5661025"/>
            <a:ext cx="9144000" cy="43338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3074" name="Rectangle 2"/>
          <p:cNvSpPr>
            <a:spLocks noGrp="1" noChangeArrowheads="1"/>
          </p:cNvSpPr>
          <p:nvPr>
            <p:ph type="ctrTitle"/>
          </p:nvPr>
        </p:nvSpPr>
        <p:spPr>
          <a:xfrm>
            <a:off x="685800" y="1773238"/>
            <a:ext cx="7773988" cy="1827212"/>
          </a:xfrm>
        </p:spPr>
        <p:txBody>
          <a:bodyPr anchor="ctr"/>
          <a:lstStyle>
            <a:lvl1pPr>
              <a:defRPr sz="4050" b="0">
                <a:solidFill>
                  <a:schemeClr val="tx1"/>
                </a:solidFill>
              </a:defRPr>
            </a:lvl1pPr>
          </a:lstStyle>
          <a:p>
            <a:r>
              <a:rPr lang="de-DE"/>
              <a:t>Titelmasterformat durch Klicken bearbeiten</a:t>
            </a:r>
            <a:endParaRPr lang="de-DE" dirty="0"/>
          </a:p>
        </p:txBody>
      </p:sp>
      <p:sp>
        <p:nvSpPr>
          <p:cNvPr id="3075" name="Rectangle 3"/>
          <p:cNvSpPr>
            <a:spLocks noGrp="1" noChangeArrowheads="1"/>
          </p:cNvSpPr>
          <p:nvPr>
            <p:ph type="subTitle" idx="1"/>
          </p:nvPr>
        </p:nvSpPr>
        <p:spPr>
          <a:xfrm>
            <a:off x="685800" y="3886200"/>
            <a:ext cx="6400800" cy="838200"/>
          </a:xfrm>
          <a:ln algn="ctr"/>
        </p:spPr>
        <p:txBody>
          <a:bodyPr/>
          <a:lstStyle>
            <a:lvl1pPr marL="0" indent="0">
              <a:buFontTx/>
              <a:buNone/>
              <a:tabLst>
                <a:tab pos="339329" algn="l"/>
              </a:tabLst>
              <a:defRPr sz="1500"/>
            </a:lvl1pPr>
          </a:lstStyle>
          <a:p>
            <a:r>
              <a:rPr lang="de-DE"/>
              <a:t>Formatvorlage des Untertitelmasters durch Klicken bearbeiten</a:t>
            </a:r>
          </a:p>
        </p:txBody>
      </p:sp>
      <p:grpSp>
        <p:nvGrpSpPr>
          <p:cNvPr id="2" name="Group 4"/>
          <p:cNvGrpSpPr>
            <a:grpSpLocks noChangeAspect="1"/>
          </p:cNvGrpSpPr>
          <p:nvPr/>
        </p:nvGrpSpPr>
        <p:grpSpPr bwMode="auto">
          <a:xfrm>
            <a:off x="220979" y="-120478"/>
            <a:ext cx="5483658" cy="1781638"/>
            <a:chOff x="390" y="1351"/>
            <a:chExt cx="4980" cy="1618"/>
          </a:xfrm>
        </p:grpSpPr>
        <p:sp>
          <p:nvSpPr>
            <p:cNvPr id="10"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1"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4"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6"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pic>
        <p:nvPicPr>
          <p:cNvPr id="78" name="Picture 2"/>
          <p:cNvPicPr>
            <a:picLocks noChangeAspect="1" noChangeArrowheads="1"/>
          </p:cNvPicPr>
          <p:nvPr/>
        </p:nvPicPr>
        <p:blipFill>
          <a:blip r:embed="rId2" cstate="print"/>
          <a:srcRect t="15085" b="16649"/>
          <a:stretch>
            <a:fillRect/>
          </a:stretch>
        </p:blipFill>
        <p:spPr bwMode="auto">
          <a:xfrm>
            <a:off x="3612657" y="6284013"/>
            <a:ext cx="1918693" cy="382798"/>
          </a:xfrm>
          <a:prstGeom prst="rect">
            <a:avLst/>
          </a:prstGeom>
          <a:noFill/>
          <a:ln w="9525">
            <a:noFill/>
            <a:miter lim="800000"/>
            <a:headEnd/>
            <a:tailEnd/>
          </a:ln>
        </p:spPr>
      </p:pic>
    </p:spTree>
    <p:extLst>
      <p:ext uri="{BB962C8B-B14F-4D97-AF65-F5344CB8AC3E}">
        <p14:creationId xmlns:p14="http://schemas.microsoft.com/office/powerpoint/2010/main" val="519203134"/>
      </p:ext>
    </p:extLst>
  </p:cSld>
  <p:clrMapOvr>
    <a:masterClrMapping/>
  </p:clrMapOvr>
  <p:transition>
    <p:strips dir="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big bar down)" type="title" preserve="1">
  <p:cSld name="Title (big bar down)">
    <p:spTree>
      <p:nvGrpSpPr>
        <p:cNvPr id="1" name=""/>
        <p:cNvGrpSpPr/>
        <p:nvPr/>
      </p:nvGrpSpPr>
      <p:grpSpPr>
        <a:xfrm>
          <a:off x="0" y="0"/>
          <a:ext cx="0" cy="0"/>
          <a:chOff x="0" y="0"/>
          <a:chExt cx="0" cy="0"/>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8" y="3"/>
            <a:ext cx="9141621" cy="4152898"/>
          </a:xfrm>
          <a:prstGeom prst="rect">
            <a:avLst/>
          </a:prstGeom>
        </p:spPr>
      </p:pic>
      <p:pic>
        <p:nvPicPr>
          <p:cNvPr id="11" name="cdtPicture 10 Id13" descr="SIE_Logo_Layer_Petrol_RGB_A3_76mm.wmf"/>
          <p:cNvPicPr>
            <a:picLocks noChangeAspect="1"/>
          </p:cNvPicPr>
          <p:nvPr>
            <p:custDataLst>
              <p:tags r:id="rId1"/>
            </p:custDataLst>
          </p:nvPr>
        </p:nvPicPr>
        <p:blipFill rotWithShape="1">
          <a:blip r:embed="rId7" cstate="print">
            <a:extLst>
              <a:ext uri="{28A0092B-C50C-407E-A947-70E740481C1C}">
                <a14:useLocalDpi xmlns:a14="http://schemas.microsoft.com/office/drawing/2010/main" val="0"/>
              </a:ext>
            </a:extLst>
          </a:blip>
          <a:srcRect l="8444" t="41343" r="22606" b="34074"/>
          <a:stretch/>
        </p:blipFill>
        <p:spPr bwMode="auto">
          <a:xfrm>
            <a:off x="771123" y="1718846"/>
            <a:ext cx="1413726" cy="376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dtText Box 101 Id12"/>
          <p:cNvSpPr txBox="1">
            <a:spLocks noChangeArrowheads="1"/>
          </p:cNvSpPr>
          <p:nvPr>
            <p:custDataLst>
              <p:tags r:id="rId2"/>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pic>
        <p:nvPicPr>
          <p:cNvPr id="7" name="cdtPicture 10 Id13" descr="SIE_Logo_Layer_Petrol_RGB_A3_76mm.wmf"/>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70083" y="2"/>
            <a:ext cx="129591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dtText Box 133 Id14"/>
          <p:cNvSpPr txBox="1">
            <a:spLocks noChangeArrowheads="1"/>
          </p:cNvSpPr>
          <p:nvPr>
            <p:custDataLst>
              <p:tags r:id="rId4"/>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57350" name="cdtRectangle 115 Id57350"/>
          <p:cNvSpPr>
            <a:spLocks noGrp="1" noChangeArrowheads="1"/>
          </p:cNvSpPr>
          <p:nvPr>
            <p:ph type="ctrTitle"/>
          </p:nvPr>
        </p:nvSpPr>
        <p:spPr bwMode="gray">
          <a:xfrm>
            <a:off x="253499" y="4149118"/>
            <a:ext cx="8890529" cy="716126"/>
          </a:xfrm>
          <a:solidFill>
            <a:srgbClr val="879BAA"/>
          </a:solidFill>
        </p:spPr>
        <p:txBody>
          <a:bodyPr lIns="270000" tIns="144000" rIns="482400" bIns="108000" anchor="t">
            <a:spAutoFit/>
          </a:bodyPr>
          <a:lstStyle>
            <a:lvl1pPr>
              <a:defRPr sz="3000" smtClean="0">
                <a:solidFill>
                  <a:srgbClr val="FFFFFF"/>
                </a:solidFill>
                <a:latin typeface="Arial" pitchFamily="34" charset="0"/>
              </a:defRPr>
            </a:lvl1pPr>
          </a:lstStyle>
          <a:p>
            <a:r>
              <a:rPr lang="de-DE"/>
              <a:t>Titelmasterformat durch Klicken bearbeiten</a:t>
            </a:r>
            <a:endParaRPr lang="en-US" dirty="0"/>
          </a:p>
        </p:txBody>
      </p:sp>
      <p:sp>
        <p:nvSpPr>
          <p:cNvPr id="57351" name="cdtRectangle 116 Id57351"/>
          <p:cNvSpPr>
            <a:spLocks noGrp="1" noChangeArrowheads="1"/>
          </p:cNvSpPr>
          <p:nvPr>
            <p:ph type="subTitle" idx="1"/>
          </p:nvPr>
        </p:nvSpPr>
        <p:spPr bwMode="gray">
          <a:xfrm>
            <a:off x="253499" y="3756008"/>
            <a:ext cx="8890529" cy="393082"/>
          </a:xfrm>
          <a:solidFill>
            <a:srgbClr val="233746">
              <a:alpha val="65000"/>
            </a:srgbClr>
          </a:solidFill>
        </p:spPr>
        <p:txBody>
          <a:bodyPr lIns="270000" tIns="18000" rIns="482400" bIns="36000" anchor="b">
            <a:noAutofit/>
          </a:bodyPr>
          <a:lstStyle>
            <a:lvl1pPr>
              <a:defRPr sz="1500" smtClean="0">
                <a:solidFill>
                  <a:srgbClr val="FFFFFF"/>
                </a:solidFill>
                <a:latin typeface="Arial" pitchFamily="34" charset="0"/>
              </a:defRPr>
            </a:lvl1pPr>
          </a:lstStyle>
          <a:p>
            <a:r>
              <a:rPr lang="de-DE"/>
              <a:t>Formatvorlage des Untertitelmasters durch Klicken bearbeiten</a:t>
            </a:r>
            <a:endParaRPr lang="en-US" dirty="0"/>
          </a:p>
        </p:txBody>
      </p:sp>
      <p:pic>
        <p:nvPicPr>
          <p:cNvPr id="2050" name="Picture 2" descr="http://www.plmportal.org/tl_files/plm/img/profile/Dienstleister/TESIS/05_PLM-ERP.PNG"/>
          <p:cNvPicPr>
            <a:picLocks noChangeAspect="1" noChangeArrowheads="1"/>
          </p:cNvPicPr>
          <p:nvPr/>
        </p:nvPicPr>
        <p:blipFill rotWithShape="1">
          <a:blip r:embed="rId8">
            <a:extLst>
              <a:ext uri="{28A0092B-C50C-407E-A947-70E740481C1C}">
                <a14:useLocalDpi xmlns:a14="http://schemas.microsoft.com/office/drawing/2010/main" val="0"/>
              </a:ext>
            </a:extLst>
          </a:blip>
          <a:srcRect t="3208" r="8903" b="16555"/>
          <a:stretch/>
        </p:blipFill>
        <p:spPr bwMode="auto">
          <a:xfrm>
            <a:off x="2255087" y="484190"/>
            <a:ext cx="3896097" cy="28582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https://d3kjp0zrek7zit.cloudfront.net/uploads/vendor/image/407/detail_1391173195.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14049" y="1479947"/>
            <a:ext cx="1428006" cy="94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13606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hapter title (big bar down)" type="title" preserve="1">
  <p:cSld name="Chapter title (big bar down)">
    <p:spTree>
      <p:nvGrpSpPr>
        <p:cNvPr id="1" name=""/>
        <p:cNvGrpSpPr/>
        <p:nvPr/>
      </p:nvGrpSpPr>
      <p:grpSpPr>
        <a:xfrm>
          <a:off x="0" y="0"/>
          <a:ext cx="0" cy="0"/>
          <a:chOff x="0" y="0"/>
          <a:chExt cx="0" cy="0"/>
        </a:xfrm>
      </p:grpSpPr>
      <p:sp>
        <p:nvSpPr>
          <p:cNvPr id="4"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5" name="cdtPicture 10 Id10" descr="SIE_Logo_Layer_Petrol_RGB_A3_76mm.wmf"/>
          <p:cNvPicPr>
            <a:picLocks noChangeAspect="1"/>
          </p:cNvPicPr>
          <p:nvPr>
            <p:custDataLst>
              <p:tags r:id="rId2"/>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dtText Box 133 Id16"/>
          <p:cNvSpPr txBox="1">
            <a:spLocks noChangeArrowheads="1"/>
          </p:cNvSpPr>
          <p:nvPr>
            <p:custDataLst>
              <p:tags r:id="rId3"/>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7"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8"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9476D523-2193-4C76-ABB1-55C3D6E23222}"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9"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10"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1"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2"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4"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3"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34" name="cdtRectangle 15 Id7"/>
          <p:cNvSpPr>
            <a:spLocks noChangeArrowheads="1"/>
          </p:cNvSpPr>
          <p:nvPr>
            <p:custDataLst>
              <p:tags r:id="rId31"/>
            </p:custDataLst>
          </p:nvPr>
        </p:nvSpPr>
        <p:spPr bwMode="gray">
          <a:xfrm>
            <a:off x="0" y="3"/>
            <a:ext cx="9144000" cy="4149725"/>
          </a:xfrm>
          <a:prstGeom prst="rect">
            <a:avLst/>
          </a:prstGeom>
          <a:solidFill>
            <a:srgbClr val="D7D7CD"/>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35" name="cdtPicture 2 Id11"/>
          <p:cNvPicPr>
            <a:picLocks/>
          </p:cNvPicPr>
          <p:nvPr>
            <p:custDataLst>
              <p:tags r:id="rId32"/>
            </p:custDataLst>
          </p:nvPr>
        </p:nvPicPr>
        <p:blipFill>
          <a:blip r:embed="rId37">
            <a:extLst>
              <a:ext uri="{28A0092B-C50C-407E-A947-70E740481C1C}">
                <a14:useLocalDpi xmlns:a14="http://schemas.microsoft.com/office/drawing/2010/main" val="0"/>
              </a:ext>
            </a:extLst>
          </a:blip>
          <a:srcRect/>
          <a:stretch>
            <a:fillRect/>
          </a:stretch>
        </p:blipFill>
        <p:spPr bwMode="auto">
          <a:xfrm>
            <a:off x="0" y="3"/>
            <a:ext cx="9144000"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cdtText Box 101 Id6"/>
          <p:cNvSpPr txBox="1">
            <a:spLocks noChangeArrowheads="1"/>
          </p:cNvSpPr>
          <p:nvPr>
            <p:custDataLst>
              <p:tags r:id="rId33"/>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pic>
        <p:nvPicPr>
          <p:cNvPr id="37" name="cdtPicture 7 Id8" descr="sie_logo_layer_petrol_rgb"/>
          <p:cNvPicPr>
            <a:picLocks noChangeAspect="1" noChangeArrowheads="1"/>
          </p:cNvPicPr>
          <p:nvPr>
            <p:custDataLst>
              <p:tags r:id="rId34"/>
            </p:custDataLst>
          </p:nvPr>
        </p:nvPicPr>
        <p:blipFill>
          <a:blip r:embed="rId38" cstate="print">
            <a:extLst>
              <a:ext uri="{28A0092B-C50C-407E-A947-70E740481C1C}">
                <a14:useLocalDpi xmlns:a14="http://schemas.microsoft.com/office/drawing/2010/main" val="0"/>
              </a:ext>
            </a:extLst>
          </a:blip>
          <a:srcRect/>
          <a:stretch>
            <a:fillRect/>
          </a:stretch>
        </p:blipFill>
        <p:spPr bwMode="auto">
          <a:xfrm>
            <a:off x="7702904" y="57"/>
            <a:ext cx="1079334"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cdtRectangle 115 Id57350"/>
          <p:cNvSpPr>
            <a:spLocks noGrp="1" noChangeArrowheads="1"/>
          </p:cNvSpPr>
          <p:nvPr>
            <p:ph type="ctrTitle"/>
          </p:nvPr>
        </p:nvSpPr>
        <p:spPr bwMode="gray">
          <a:xfrm>
            <a:off x="253500" y="4149118"/>
            <a:ext cx="8890529" cy="716126"/>
          </a:xfrm>
          <a:solidFill>
            <a:srgbClr val="879BAA"/>
          </a:solidFill>
        </p:spPr>
        <p:txBody>
          <a:bodyPr lIns="270000" tIns="144000" rIns="482400" bIns="108000" anchor="t">
            <a:spAutoFit/>
          </a:bodyPr>
          <a:lstStyle>
            <a:lvl1pPr>
              <a:defRPr sz="3000" smtClean="0">
                <a:solidFill>
                  <a:srgbClr val="FFFFFF"/>
                </a:solidFill>
                <a:latin typeface="Arial" pitchFamily="34" charset="0"/>
              </a:defRPr>
            </a:lvl1pPr>
          </a:lstStyle>
          <a:p>
            <a:r>
              <a:rPr lang="de-DE"/>
              <a:t>Titelmasterformat durch Klicken bearbeiten</a:t>
            </a:r>
            <a:endParaRPr lang="en-US" dirty="0"/>
          </a:p>
        </p:txBody>
      </p:sp>
      <p:sp>
        <p:nvSpPr>
          <p:cNvPr id="57351" name="cdtRectangle 116 Id57351"/>
          <p:cNvSpPr>
            <a:spLocks noGrp="1" noChangeArrowheads="1"/>
          </p:cNvSpPr>
          <p:nvPr>
            <p:ph type="subTitle" idx="1"/>
          </p:nvPr>
        </p:nvSpPr>
        <p:spPr bwMode="gray">
          <a:xfrm>
            <a:off x="253500" y="3756008"/>
            <a:ext cx="8890529" cy="393082"/>
          </a:xfrm>
          <a:solidFill>
            <a:srgbClr val="233746">
              <a:alpha val="65000"/>
            </a:srgbClr>
          </a:solidFill>
        </p:spPr>
        <p:txBody>
          <a:bodyPr lIns="270000" tIns="18000" rIns="482400" bIns="36000" anchor="b">
            <a:noAutofit/>
          </a:bodyPr>
          <a:lstStyle>
            <a:lvl1pPr>
              <a:defRPr sz="1500" smtClean="0">
                <a:solidFill>
                  <a:srgbClr val="FFFFFF"/>
                </a:solidFill>
                <a:latin typeface="Arial" pitchFamily="34" charset="0"/>
              </a:defRPr>
            </a:lvl1pPr>
          </a:lstStyle>
          <a:p>
            <a:r>
              <a:rPr lang="de-DE"/>
              <a:t>Formatvorlage des Untertitelmasters durch Klicken bearbeiten</a:t>
            </a:r>
            <a:endParaRPr lang="en-US" dirty="0"/>
          </a:p>
        </p:txBody>
      </p:sp>
    </p:spTree>
    <p:extLst>
      <p:ext uri="{BB962C8B-B14F-4D97-AF65-F5344CB8AC3E}">
        <p14:creationId xmlns:p14="http://schemas.microsoft.com/office/powerpoint/2010/main" val="58119163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 Index/Contact" preserve="1">
  <p:cSld name="Image + Index/Contact">
    <p:spTree>
      <p:nvGrpSpPr>
        <p:cNvPr id="1" name=""/>
        <p:cNvGrpSpPr/>
        <p:nvPr/>
      </p:nvGrpSpPr>
      <p:grpSpPr>
        <a:xfrm>
          <a:off x="0" y="0"/>
          <a:ext cx="0" cy="0"/>
          <a:chOff x="0" y="0"/>
          <a:chExt cx="0" cy="0"/>
        </a:xfrm>
      </p:grpSpPr>
      <p:sp>
        <p:nvSpPr>
          <p:cNvPr id="5"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6" name="cdtPicture 10 Id10" descr="SIE_Logo_Layer_Petrol_RGB_A3_76mm.wmf"/>
          <p:cNvPicPr>
            <a:picLocks noChangeAspect="1"/>
          </p:cNvPicPr>
          <p:nvPr>
            <p:custDataLst>
              <p:tags r:id="rId2"/>
            </p:custDataLst>
          </p:nvPr>
        </p:nvPicPr>
        <p:blipFill>
          <a:blip r:embed="rId34" cstate="print">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dtText Box 133 Id16"/>
          <p:cNvSpPr txBox="1">
            <a:spLocks noChangeArrowheads="1"/>
          </p:cNvSpPr>
          <p:nvPr>
            <p:custDataLst>
              <p:tags r:id="rId3"/>
            </p:custDataLst>
          </p:nvPr>
        </p:nvSpPr>
        <p:spPr bwMode="auto">
          <a:xfrm>
            <a:off x="0" y="6175375"/>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8"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9"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EA4CFFC7-336A-496E-9A9A-D2F98F8112E1}"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10"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12"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4"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3"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4"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5"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6"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37" name="cdtRectangle 2 Id5"/>
          <p:cNvSpPr/>
          <p:nvPr>
            <p:custDataLst>
              <p:tags r:id="rId31"/>
            </p:custDataLst>
          </p:nvPr>
        </p:nvSpPr>
        <p:spPr bwMode="auto">
          <a:xfrm>
            <a:off x="3492666" y="1412875"/>
            <a:ext cx="5651334" cy="4752975"/>
          </a:xfrm>
          <a:prstGeom prst="rect">
            <a:avLst/>
          </a:prstGeom>
          <a:solidFill>
            <a:srgbClr val="D7D7CD"/>
          </a:solidFill>
          <a:ln>
            <a:noFill/>
          </a:ln>
          <a:effectLst/>
          <a:extLst/>
        </p:spPr>
        <p:txBody>
          <a:bodyPr lIns="81000" tIns="40500" rIns="81000" bIns="40500" anchor="ctr"/>
          <a:lstStyle/>
          <a:p>
            <a:pPr algn="ctr">
              <a:lnSpc>
                <a:spcPct val="110000"/>
              </a:lnSpc>
              <a:spcBef>
                <a:spcPct val="0"/>
              </a:spcBef>
              <a:buFont typeface="Wingdings" pitchFamily="2" charset="2"/>
              <a:buNone/>
              <a:defRPr/>
            </a:pPr>
            <a:endParaRPr lang="en-US" b="1">
              <a:solidFill>
                <a:srgbClr val="000000"/>
              </a:solidFill>
              <a:latin typeface="Arial" charset="0"/>
              <a:ea typeface="ＭＳ Ｐゴシック" pitchFamily="34" charset="-128"/>
            </a:endParaRPr>
          </a:p>
        </p:txBody>
      </p:sp>
      <p:pic>
        <p:nvPicPr>
          <p:cNvPr id="38" name="cdtPicture 3 Id4"/>
          <p:cNvPicPr>
            <a:picLocks/>
          </p:cNvPicPr>
          <p:nvPr>
            <p:custDataLst>
              <p:tags r:id="rId32"/>
            </p:custDataLst>
          </p:nvPr>
        </p:nvPicPr>
        <p:blipFill>
          <a:blip r:embed="rId35">
            <a:extLst>
              <a:ext uri="{28A0092B-C50C-407E-A947-70E740481C1C}">
                <a14:useLocalDpi xmlns:a14="http://schemas.microsoft.com/office/drawing/2010/main" val="0"/>
              </a:ext>
            </a:extLst>
          </a:blip>
          <a:srcRect/>
          <a:stretch>
            <a:fillRect/>
          </a:stretch>
        </p:blipFill>
        <p:spPr bwMode="auto">
          <a:xfrm>
            <a:off x="1" y="1412875"/>
            <a:ext cx="338437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dtText Placeholder 12 Id13"/>
          <p:cNvSpPr>
            <a:spLocks noGrp="1"/>
          </p:cNvSpPr>
          <p:nvPr>
            <p:ph type="body" sz="quarter" idx="14"/>
          </p:nvPr>
        </p:nvSpPr>
        <p:spPr bwMode="auto">
          <a:xfrm>
            <a:off x="3492432" y="1412875"/>
            <a:ext cx="5651572" cy="4752975"/>
          </a:xfrm>
          <a:solidFill>
            <a:srgbClr val="D7D7CD"/>
          </a:solidFill>
        </p:spPr>
        <p:txBody>
          <a:bodyPr lIns="252000" tIns="144000" rIns="482400" bIns="144000"/>
          <a:lstStyle>
            <a:lvl1pPr marL="0" indent="0">
              <a:lnSpc>
                <a:spcPct val="100000"/>
              </a:lnSpc>
              <a:spcBef>
                <a:spcPts val="375"/>
              </a:spcBef>
              <a:spcAft>
                <a:spcPts val="375"/>
              </a:spcAft>
              <a:buClr>
                <a:schemeClr val="bg2"/>
              </a:buClr>
              <a:buFont typeface="Arial" pitchFamily="34" charset="0"/>
              <a:buNone/>
              <a:tabLst>
                <a:tab pos="4019550" algn="r"/>
              </a:tabLst>
              <a:defRPr>
                <a:solidFill>
                  <a:srgbClr val="000000"/>
                </a:solidFill>
              </a:defRPr>
            </a:lvl1pPr>
            <a:lvl2pPr marL="133350" indent="-132160">
              <a:lnSpc>
                <a:spcPct val="100000"/>
              </a:lnSpc>
              <a:spcBef>
                <a:spcPts val="375"/>
              </a:spcBef>
              <a:spcAft>
                <a:spcPts val="375"/>
              </a:spcAft>
              <a:buFont typeface="Arial" pitchFamily="34" charset="0"/>
              <a:buChar char="•"/>
              <a:tabLst>
                <a:tab pos="4019550" algn="r"/>
              </a:tabLst>
              <a:defRPr b="0">
                <a:solidFill>
                  <a:srgbClr val="000000"/>
                </a:solidFill>
              </a:defRPr>
            </a:lvl2pPr>
            <a:lvl3pPr marL="133350" indent="-133350">
              <a:lnSpc>
                <a:spcPct val="100000"/>
              </a:lnSpc>
              <a:spcBef>
                <a:spcPts val="375"/>
              </a:spcBef>
              <a:spcAft>
                <a:spcPts val="375"/>
              </a:spcAft>
              <a:buFont typeface="Arial" pitchFamily="34" charset="0"/>
              <a:buChar char="•"/>
              <a:tabLst>
                <a:tab pos="4019550" algn="r"/>
              </a:tabLst>
              <a:defRPr b="1">
                <a:solidFill>
                  <a:srgbClr val="000000"/>
                </a:solidFill>
              </a:defRPr>
            </a:lvl3pPr>
            <a:lvl4pPr marL="267891" indent="-133350">
              <a:lnSpc>
                <a:spcPct val="100000"/>
              </a:lnSpc>
              <a:spcBef>
                <a:spcPts val="375"/>
              </a:spcBef>
              <a:spcAft>
                <a:spcPts val="375"/>
              </a:spcAft>
              <a:buFont typeface="Arial" pitchFamily="34" charset="0"/>
              <a:buChar char="•"/>
              <a:tabLst>
                <a:tab pos="4019550" algn="r"/>
              </a:tabLst>
              <a:defRPr b="0">
                <a:solidFill>
                  <a:srgbClr val="000000"/>
                </a:solidFill>
              </a:defRPr>
            </a:lvl4pPr>
            <a:lvl5pPr marL="267891" indent="-133350">
              <a:lnSpc>
                <a:spcPct val="100000"/>
              </a:lnSpc>
              <a:spcBef>
                <a:spcPts val="375"/>
              </a:spcBef>
              <a:spcAft>
                <a:spcPts val="375"/>
              </a:spcAft>
              <a:buFont typeface="Arial" pitchFamily="34" charset="0"/>
              <a:buChar char="•"/>
              <a:tabLst>
                <a:tab pos="4019550" algn="r"/>
              </a:tabLst>
              <a:defRPr b="1" baseline="0">
                <a:solidFill>
                  <a:srgbClr val="000000"/>
                </a:solidFill>
              </a:defRPr>
            </a:lvl5pPr>
            <a:lvl6pPr marL="270272" indent="-135731">
              <a:lnSpc>
                <a:spcPct val="100000"/>
              </a:lnSpc>
              <a:spcBef>
                <a:spcPts val="375"/>
              </a:spcBef>
              <a:spcAft>
                <a:spcPts val="375"/>
              </a:spcAft>
              <a:buFont typeface="Arial" pitchFamily="34" charset="0"/>
              <a:buChar char="•"/>
              <a:tabLst>
                <a:tab pos="4019550" algn="r"/>
              </a:tabLst>
              <a:defRPr b="1"/>
            </a:lvl6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 name="cdtTitle 1 Id2"/>
          <p:cNvSpPr>
            <a:spLocks noGrp="1"/>
          </p:cNvSpPr>
          <p:nvPr>
            <p:ph type="title"/>
          </p:nvPr>
        </p:nvSpPr>
        <p:spPr>
          <a:xfrm>
            <a:off x="0" y="57"/>
            <a:ext cx="9144000" cy="1268413"/>
          </a:xfrm>
        </p:spPr>
        <p:txBody>
          <a:bodyPr/>
          <a:lstStyle/>
          <a:p>
            <a:r>
              <a:rPr lang="de-DE"/>
              <a:t>Titelmasterformat durch Klicken bearbeiten</a:t>
            </a:r>
            <a:endParaRPr lang="en-US" dirty="0"/>
          </a:p>
        </p:txBody>
      </p:sp>
      <p:sp>
        <p:nvSpPr>
          <p:cNvPr id="11" name="cdtPicture Placeholder 10 Id11"/>
          <p:cNvSpPr>
            <a:spLocks noGrp="1"/>
          </p:cNvSpPr>
          <p:nvPr>
            <p:ph type="pic" sz="quarter" idx="13"/>
          </p:nvPr>
        </p:nvSpPr>
        <p:spPr>
          <a:xfrm>
            <a:off x="4" y="1412875"/>
            <a:ext cx="3384470" cy="4752975"/>
          </a:xfrm>
        </p:spPr>
        <p:txBody>
          <a:bodyPr/>
          <a:lstStyle>
            <a:lvl1pPr>
              <a:defRPr/>
            </a:lvl1pPr>
          </a:lstStyle>
          <a:p>
            <a:pPr lvl="0"/>
            <a:r>
              <a:rPr lang="de-DE" noProof="0"/>
              <a:t>Bild durch Klicken auf Symbol hinzufügen</a:t>
            </a:r>
            <a:endParaRPr lang="de-DE" noProof="0" dirty="0"/>
          </a:p>
        </p:txBody>
      </p:sp>
    </p:spTree>
    <p:extLst>
      <p:ext uri="{BB962C8B-B14F-4D97-AF65-F5344CB8AC3E}">
        <p14:creationId xmlns:p14="http://schemas.microsoft.com/office/powerpoint/2010/main" val="485244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ree Content" type="titleOnly" preserve="1">
  <p:cSld name="Free Content">
    <p:spTree>
      <p:nvGrpSpPr>
        <p:cNvPr id="1" name=""/>
        <p:cNvGrpSpPr/>
        <p:nvPr/>
      </p:nvGrpSpPr>
      <p:grpSpPr>
        <a:xfrm>
          <a:off x="0" y="0"/>
          <a:ext cx="0" cy="0"/>
          <a:chOff x="0" y="0"/>
          <a:chExt cx="0" cy="0"/>
        </a:xfrm>
      </p:grpSpPr>
      <p:sp>
        <p:nvSpPr>
          <p:cNvPr id="3"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4" name="cdtPicture 10 Id10" descr="SIE_Logo_Layer_Petrol_RGB_A3_76mm.wmf"/>
          <p:cNvPicPr>
            <a:picLocks noChangeAspect="1"/>
          </p:cNvPicPr>
          <p:nvPr>
            <p:custDataLst>
              <p:tags r:id="rId2"/>
            </p:custDataLst>
          </p:nvPr>
        </p:nvPicPr>
        <p:blipFill>
          <a:blip r:embed="rId32" cstate="print">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dtText Box 133 Id16"/>
          <p:cNvSpPr txBox="1">
            <a:spLocks noChangeArrowheads="1"/>
          </p:cNvSpPr>
          <p:nvPr>
            <p:custDataLst>
              <p:tags r:id="rId3"/>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6"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7"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D2B854D8-3D5D-440D-95F4-A9CB1EB68F24}"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8"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9"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0"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1"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2"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4"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2" name="cdtTitle 1 Id2"/>
          <p:cNvSpPr>
            <a:spLocks noGrp="1"/>
          </p:cNvSpPr>
          <p:nvPr>
            <p:ph type="title"/>
          </p:nvPr>
        </p:nvSpPr>
        <p:spPr>
          <a:xfrm>
            <a:off x="0" y="57"/>
            <a:ext cx="9144000" cy="1268413"/>
          </a:xfrm>
          <a:noFill/>
          <a:ln w="9525">
            <a:noFill/>
            <a:miter lim="800000"/>
            <a:headEnd/>
            <a:tailEnd/>
          </a:ln>
        </p:spPr>
        <p:txBody>
          <a:bodyPr/>
          <a:lstStyle>
            <a:lvl1pPr marL="0" marR="0" indent="0" algn="l" defTabSz="685800" rtl="0" eaLnBrk="1" fontAlgn="base" latinLnBrk="0" hangingPunct="1">
              <a:lnSpc>
                <a:spcPct val="100000"/>
              </a:lnSpc>
              <a:spcBef>
                <a:spcPct val="0"/>
              </a:spcBef>
              <a:spcAft>
                <a:spcPct val="0"/>
              </a:spcAft>
              <a:buClrTx/>
              <a:buSzTx/>
              <a:buFontTx/>
              <a:buNone/>
              <a:tabLst/>
              <a:defRPr lang="de-DE"/>
            </a:lvl1pPr>
          </a:lstStyle>
          <a:p>
            <a:pPr lvl="0"/>
            <a:r>
              <a:rPr lang="de-DE"/>
              <a:t>Titelmasterformat durch Klicken bearbeiten</a:t>
            </a:r>
            <a:endParaRPr lang="en-US" noProof="0" dirty="0"/>
          </a:p>
        </p:txBody>
      </p:sp>
    </p:spTree>
    <p:extLst>
      <p:ext uri="{BB962C8B-B14F-4D97-AF65-F5344CB8AC3E}">
        <p14:creationId xmlns:p14="http://schemas.microsoft.com/office/powerpoint/2010/main" val="3669737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object (large)" type="obj" preserve="1">
  <p:cSld name="One object (large)">
    <p:spTree>
      <p:nvGrpSpPr>
        <p:cNvPr id="1" name=""/>
        <p:cNvGrpSpPr/>
        <p:nvPr/>
      </p:nvGrpSpPr>
      <p:grpSpPr>
        <a:xfrm>
          <a:off x="0" y="0"/>
          <a:ext cx="0" cy="0"/>
          <a:chOff x="0" y="0"/>
          <a:chExt cx="0" cy="0"/>
        </a:xfrm>
      </p:grpSpPr>
      <p:sp>
        <p:nvSpPr>
          <p:cNvPr id="4"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5" name="cdtPicture 10 Id10" descr="SIE_Logo_Layer_Petrol_RGB_A3_76mm.wmf"/>
          <p:cNvPicPr>
            <a:picLocks noChangeAspect="1"/>
          </p:cNvPicPr>
          <p:nvPr>
            <p:custDataLst>
              <p:tags r:id="rId2"/>
            </p:custDataLst>
          </p:nvPr>
        </p:nvPicPr>
        <p:blipFill>
          <a:blip r:embed="rId32" cstate="print">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dtText Box 133 Id16"/>
          <p:cNvSpPr txBox="1">
            <a:spLocks noChangeArrowheads="1"/>
          </p:cNvSpPr>
          <p:nvPr>
            <p:custDataLst>
              <p:tags r:id="rId3"/>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7"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8"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55E78844-CB4C-4208-BE99-D3CE6FF67179}"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9"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10"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1"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2"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4"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3"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2" name="cdtTitle 1 Id2"/>
          <p:cNvSpPr>
            <a:spLocks noGrp="1"/>
          </p:cNvSpPr>
          <p:nvPr>
            <p:ph type="title"/>
          </p:nvPr>
        </p:nvSpPr>
        <p:spPr>
          <a:xfrm>
            <a:off x="0" y="57"/>
            <a:ext cx="9144000" cy="1268413"/>
          </a:xfrm>
        </p:spPr>
        <p:txBody>
          <a:bodyPr/>
          <a:lstStyle/>
          <a:p>
            <a:r>
              <a:rPr lang="de-DE"/>
              <a:t>Titelmasterformat durch Klicken bearbeiten</a:t>
            </a:r>
            <a:endParaRPr lang="en-US" dirty="0"/>
          </a:p>
        </p:txBody>
      </p:sp>
      <p:sp>
        <p:nvSpPr>
          <p:cNvPr id="3" name="cdtContent Placeholder 2 Id3"/>
          <p:cNvSpPr>
            <a:spLocks noGrp="1"/>
          </p:cNvSpPr>
          <p:nvPr>
            <p:ph idx="1"/>
          </p:nvPr>
        </p:nvSpPr>
        <p:spPr>
          <a:xfrm>
            <a:off x="470081" y="1412875"/>
            <a:ext cx="6153517" cy="4752975"/>
          </a:xfrm>
        </p:spPr>
        <p:txBody>
          <a:bodyPr/>
          <a:lstStyle>
            <a:lvl1pPr>
              <a:buFont typeface="Arial" pitchFamily="34" charset="0"/>
              <a:buNone/>
              <a:defRPr/>
            </a:lvl1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9287854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preserve="1">
  <p:cSld name="Three columns">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1"/>
            </p:custDataLst>
          </p:nvPr>
        </p:nvSpPr>
        <p:spPr>
          <a:xfrm>
            <a:off x="0" y="61"/>
            <a:ext cx="9144000" cy="1268413"/>
          </a:xfrm>
        </p:spPr>
        <p:txBody>
          <a:bodyPr/>
          <a:lstStyle/>
          <a:p>
            <a:r>
              <a:rPr lang="en-US" noProof="0" dirty="0"/>
              <a:t>Click the style sheet to edit the title</a:t>
            </a:r>
            <a:endParaRPr lang="en-US" dirty="0"/>
          </a:p>
        </p:txBody>
      </p:sp>
      <p:sp>
        <p:nvSpPr>
          <p:cNvPr id="3" name="cdtContent Placeholder 2 Id3"/>
          <p:cNvSpPr>
            <a:spLocks noGrp="1"/>
          </p:cNvSpPr>
          <p:nvPr>
            <p:ph idx="1" hasCustomPrompt="1"/>
            <p:custDataLst>
              <p:tags r:id="rId2"/>
            </p:custDataLst>
          </p:nvPr>
        </p:nvSpPr>
        <p:spPr>
          <a:xfrm>
            <a:off x="539750" y="1412875"/>
            <a:ext cx="259200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dtContent Placeholder 12 Id13"/>
          <p:cNvSpPr>
            <a:spLocks noGrp="1"/>
          </p:cNvSpPr>
          <p:nvPr>
            <p:ph sz="quarter" idx="13" hasCustomPrompt="1"/>
            <p:custDataLst>
              <p:tags r:id="rId3"/>
            </p:custDataLst>
          </p:nvPr>
        </p:nvSpPr>
        <p:spPr>
          <a:xfrm>
            <a:off x="3276000" y="1412875"/>
            <a:ext cx="2735862"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dtContent Placeholder 11 Id12"/>
          <p:cNvSpPr>
            <a:spLocks noGrp="1"/>
          </p:cNvSpPr>
          <p:nvPr>
            <p:ph sz="quarter" idx="14" hasCustomPrompt="1"/>
            <p:custDataLst>
              <p:tags r:id="rId4"/>
            </p:custDataLst>
          </p:nvPr>
        </p:nvSpPr>
        <p:spPr>
          <a:xfrm>
            <a:off x="6156327" y="1412875"/>
            <a:ext cx="2592388"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45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object (small) + Navigation" preserve="1">
  <p:cSld name="One object (small) + Navigation">
    <p:spTree>
      <p:nvGrpSpPr>
        <p:cNvPr id="1" name=""/>
        <p:cNvGrpSpPr/>
        <p:nvPr/>
      </p:nvGrpSpPr>
      <p:grpSpPr>
        <a:xfrm>
          <a:off x="0" y="0"/>
          <a:ext cx="0" cy="0"/>
          <a:chOff x="0" y="0"/>
          <a:chExt cx="0" cy="0"/>
        </a:xfrm>
      </p:grpSpPr>
      <p:sp>
        <p:nvSpPr>
          <p:cNvPr id="2" name="cdtTitle 1 Id2"/>
          <p:cNvSpPr>
            <a:spLocks noGrp="1"/>
          </p:cNvSpPr>
          <p:nvPr>
            <p:ph type="title" hasCustomPrompt="1"/>
          </p:nvPr>
        </p:nvSpPr>
        <p:spPr>
          <a:xfrm>
            <a:off x="0" y="72"/>
            <a:ext cx="9144000" cy="1268413"/>
          </a:xfrm>
        </p:spPr>
        <p:txBody>
          <a:bodyPr/>
          <a:lstStyle/>
          <a:p>
            <a:r>
              <a:rPr lang="en-US" noProof="0" dirty="0"/>
              <a:t>Click to add core message of slide</a:t>
            </a:r>
            <a:endParaRPr lang="en-US" dirty="0"/>
          </a:p>
        </p:txBody>
      </p:sp>
      <p:sp>
        <p:nvSpPr>
          <p:cNvPr id="5" name="Textplatzhalter 4"/>
          <p:cNvSpPr>
            <a:spLocks noGrp="1"/>
          </p:cNvSpPr>
          <p:nvPr>
            <p:ph type="body" sz="quarter" idx="10" hasCustomPrompt="1"/>
          </p:nvPr>
        </p:nvSpPr>
        <p:spPr>
          <a:xfrm>
            <a:off x="470056" y="1403415"/>
            <a:ext cx="8297906" cy="238125"/>
          </a:xfrm>
        </p:spPr>
        <p:txBody>
          <a:bodyPr/>
          <a:lstStyle>
            <a:lvl1pPr>
              <a:defRPr sz="1050"/>
            </a:lvl1pPr>
          </a:lstStyle>
          <a:p>
            <a:pPr lvl="0"/>
            <a:r>
              <a:rPr lang="en-US" noProof="0" dirty="0"/>
              <a:t>Title (description of slide content), Arial 14 pt, maximum of 1 line</a:t>
            </a:r>
            <a:endParaRPr lang="en-US" dirty="0"/>
          </a:p>
        </p:txBody>
      </p:sp>
    </p:spTree>
    <p:extLst>
      <p:ext uri="{BB962C8B-B14F-4D97-AF65-F5344CB8AC3E}">
        <p14:creationId xmlns:p14="http://schemas.microsoft.com/office/powerpoint/2010/main" val="26452566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rows" preserve="1">
  <p:cSld name="Two row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a:t>Click the style sheet to edit the title</a:t>
            </a:r>
          </a:p>
        </p:txBody>
      </p:sp>
      <p:sp>
        <p:nvSpPr>
          <p:cNvPr id="3" name="Inhaltsplatzhalter 2"/>
          <p:cNvSpPr>
            <a:spLocks noGrp="1"/>
          </p:cNvSpPr>
          <p:nvPr>
            <p:ph idx="1" hasCustomPrompt="1"/>
          </p:nvPr>
        </p:nvSpPr>
        <p:spPr>
          <a:xfrm>
            <a:off x="539777" y="1412875"/>
            <a:ext cx="6769101" cy="2303464"/>
          </a:xfrm>
        </p:spPr>
        <p:txBody>
          <a:bodyPr/>
          <a:lstStyle/>
          <a:p>
            <a:pPr lvl="0"/>
            <a:r>
              <a:rPr lang="en-US" noProof="0" dirty="0"/>
              <a:t>Click the style sheet to edit the copy</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Inhaltsplatzhalter 12"/>
          <p:cNvSpPr>
            <a:spLocks noGrp="1"/>
          </p:cNvSpPr>
          <p:nvPr>
            <p:ph sz="quarter" idx="13" hasCustomPrompt="1"/>
          </p:nvPr>
        </p:nvSpPr>
        <p:spPr>
          <a:xfrm>
            <a:off x="539752" y="3860800"/>
            <a:ext cx="6769100" cy="2305050"/>
          </a:xfrm>
        </p:spPr>
        <p:txBody>
          <a:bodyPr/>
          <a:lstStyle/>
          <a:p>
            <a:pPr lvl="0"/>
            <a:r>
              <a:rPr lang="en-US" noProof="0" dirty="0"/>
              <a:t>Click the style sheet to edit the copy</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7016552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xt + Index" preserve="1">
  <p:cSld name="Text + Index">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1"/>
            </p:custDataLst>
          </p:nvPr>
        </p:nvSpPr>
        <p:spPr>
          <a:xfrm>
            <a:off x="0" y="55"/>
            <a:ext cx="9144000" cy="1268413"/>
          </a:xfrm>
        </p:spPr>
        <p:txBody>
          <a:bodyPr/>
          <a:lstStyle/>
          <a:p>
            <a:r>
              <a:rPr lang="en-US" noProof="0" dirty="0"/>
              <a:t>Click the style sheet to edit the title</a:t>
            </a:r>
            <a:endParaRPr lang="en-US" dirty="0"/>
          </a:p>
        </p:txBody>
      </p:sp>
      <p:sp>
        <p:nvSpPr>
          <p:cNvPr id="13" name="cdtText Placeholder 12 Id13"/>
          <p:cNvSpPr>
            <a:spLocks noGrp="1"/>
          </p:cNvSpPr>
          <p:nvPr>
            <p:ph type="body" sz="quarter" idx="13" hasCustomPrompt="1"/>
            <p:custDataLst>
              <p:tags r:id="rId2"/>
            </p:custDataLst>
          </p:nvPr>
        </p:nvSpPr>
        <p:spPr>
          <a:xfrm>
            <a:off x="539750" y="1412875"/>
            <a:ext cx="403225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dtText Placeholder 12 Id5"/>
          <p:cNvSpPr>
            <a:spLocks noGrp="1"/>
          </p:cNvSpPr>
          <p:nvPr>
            <p:ph type="body" sz="quarter" idx="14" hasCustomPrompt="1"/>
            <p:custDataLst>
              <p:tags r:id="rId3"/>
            </p:custDataLst>
          </p:nvPr>
        </p:nvSpPr>
        <p:spPr bwMode="auto">
          <a:xfrm>
            <a:off x="4716494" y="1412875"/>
            <a:ext cx="4427537" cy="4752975"/>
          </a:xfrm>
          <a:solidFill>
            <a:srgbClr val="D7D7CD"/>
          </a:solidFill>
        </p:spPr>
        <p:txBody>
          <a:bodyPr lIns="252000" tIns="144000" rIns="396000" bIns="144000"/>
          <a:lstStyle>
            <a:lvl1pPr marL="0" indent="0">
              <a:lnSpc>
                <a:spcPct val="100000"/>
              </a:lnSpc>
              <a:spcBef>
                <a:spcPts val="375"/>
              </a:spcBef>
              <a:spcAft>
                <a:spcPts val="375"/>
              </a:spcAft>
              <a:buClr>
                <a:schemeClr val="bg2"/>
              </a:buClr>
              <a:buFont typeface="Arial" pitchFamily="34" charset="0"/>
              <a:buNone/>
              <a:tabLst>
                <a:tab pos="2830116" algn="r"/>
              </a:tabLst>
              <a:defRPr>
                <a:solidFill>
                  <a:srgbClr val="000000"/>
                </a:solidFill>
              </a:defRPr>
            </a:lvl1pPr>
            <a:lvl2pPr marL="134541" indent="-133350">
              <a:lnSpc>
                <a:spcPct val="100000"/>
              </a:lnSpc>
              <a:spcBef>
                <a:spcPts val="375"/>
              </a:spcBef>
              <a:spcAft>
                <a:spcPts val="375"/>
              </a:spcAft>
              <a:buClr>
                <a:schemeClr val="accent1"/>
              </a:buClr>
              <a:buFont typeface="Arial" pitchFamily="34" charset="0"/>
              <a:buChar char="•"/>
              <a:tabLst>
                <a:tab pos="2830116" algn="r"/>
              </a:tabLst>
              <a:defRPr b="0">
                <a:solidFill>
                  <a:srgbClr val="000000"/>
                </a:solidFill>
              </a:defRPr>
            </a:lvl2pPr>
            <a:lvl3pPr marL="133350" indent="-133350">
              <a:lnSpc>
                <a:spcPct val="100000"/>
              </a:lnSpc>
              <a:spcBef>
                <a:spcPts val="375"/>
              </a:spcBef>
              <a:spcAft>
                <a:spcPts val="375"/>
              </a:spcAft>
              <a:buClr>
                <a:schemeClr val="accent1"/>
              </a:buClr>
              <a:buFont typeface="Arial" pitchFamily="34" charset="0"/>
              <a:buChar char="•"/>
              <a:tabLst>
                <a:tab pos="2830116" algn="r"/>
              </a:tabLst>
              <a:defRPr b="1">
                <a:solidFill>
                  <a:srgbClr val="000000"/>
                </a:solidFill>
              </a:defRPr>
            </a:lvl3pPr>
            <a:lvl4pPr marL="269081" indent="-133350">
              <a:lnSpc>
                <a:spcPct val="100000"/>
              </a:lnSpc>
              <a:spcBef>
                <a:spcPts val="375"/>
              </a:spcBef>
              <a:spcAft>
                <a:spcPts val="375"/>
              </a:spcAft>
              <a:buClr>
                <a:schemeClr val="accent1"/>
              </a:buClr>
              <a:buFont typeface="Arial" pitchFamily="34" charset="0"/>
              <a:buChar char="•"/>
              <a:tabLst>
                <a:tab pos="2830116" algn="r"/>
              </a:tabLst>
              <a:defRPr b="0" baseline="0">
                <a:solidFill>
                  <a:srgbClr val="000000"/>
                </a:solidFill>
              </a:defRPr>
            </a:lvl4pPr>
            <a:lvl5pPr marL="267891" indent="-133350">
              <a:lnSpc>
                <a:spcPct val="100000"/>
              </a:lnSpc>
              <a:spcBef>
                <a:spcPts val="375"/>
              </a:spcBef>
              <a:spcAft>
                <a:spcPts val="375"/>
              </a:spcAft>
              <a:buClr>
                <a:schemeClr val="accent1"/>
              </a:buClr>
              <a:buFont typeface="Arial" pitchFamily="34" charset="0"/>
              <a:buChar char="•"/>
              <a:tabLst>
                <a:tab pos="2830116" algn="r"/>
              </a:tabLst>
              <a:defRPr b="1" baseline="0">
                <a:solidFill>
                  <a:srgbClr val="000000"/>
                </a:solidFill>
              </a:defRPr>
            </a:lvl5pPr>
            <a:lvl6pPr marL="270272" indent="-135731">
              <a:lnSpc>
                <a:spcPct val="100000"/>
              </a:lnSpc>
              <a:spcBef>
                <a:spcPts val="375"/>
              </a:spcBef>
              <a:spcAft>
                <a:spcPts val="375"/>
              </a:spcAft>
              <a:buFont typeface="Arial" pitchFamily="34" charset="0"/>
              <a:buChar char="•"/>
              <a:tabLst>
                <a:tab pos="2830116" algn="r"/>
              </a:tabLst>
              <a:defRPr b="1"/>
            </a:lvl6pPr>
          </a:lstStyle>
          <a:p>
            <a:pPr lvl="0"/>
            <a:r>
              <a:rPr lang="en-US" dirty="0"/>
              <a:t>Click to edit the </a:t>
            </a:r>
            <a:r>
              <a:rPr lang="en-US" dirty="0" err="1"/>
              <a:t>toc</a:t>
            </a:r>
            <a:r>
              <a:rPr lang="en-US" dirty="0"/>
              <a:t> / contact</a:t>
            </a:r>
          </a:p>
          <a:p>
            <a:pPr lvl="1"/>
            <a:r>
              <a:rPr lang="en-US" dirty="0"/>
              <a:t>chapter</a:t>
            </a:r>
          </a:p>
          <a:p>
            <a:pPr lvl="2"/>
            <a:r>
              <a:rPr lang="en-US" dirty="0"/>
              <a:t>active chapter</a:t>
            </a:r>
          </a:p>
          <a:p>
            <a:pPr lvl="3"/>
            <a:r>
              <a:rPr lang="en-US" dirty="0"/>
              <a:t>subchapter</a:t>
            </a:r>
          </a:p>
          <a:p>
            <a:pPr lvl="4"/>
            <a:r>
              <a:rPr lang="en-US" dirty="0"/>
              <a:t>active subchapter</a:t>
            </a:r>
          </a:p>
        </p:txBody>
      </p:sp>
    </p:spTree>
    <p:extLst>
      <p:ext uri="{BB962C8B-B14F-4D97-AF65-F5344CB8AC3E}">
        <p14:creationId xmlns:p14="http://schemas.microsoft.com/office/powerpoint/2010/main" val="1729083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220979" y="-120478"/>
            <a:ext cx="5483658" cy="1781638"/>
            <a:chOff x="390" y="1351"/>
            <a:chExt cx="4980" cy="1618"/>
          </a:xfrm>
        </p:grpSpPr>
        <p:sp>
          <p:nvSpPr>
            <p:cNvPr id="12"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6"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8"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9"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sp>
        <p:nvSpPr>
          <p:cNvPr id="4" name="Rectangle 3"/>
          <p:cNvSpPr>
            <a:spLocks noChangeArrowheads="1"/>
          </p:cNvSpPr>
          <p:nvPr/>
        </p:nvSpPr>
        <p:spPr bwMode="auto">
          <a:xfrm>
            <a:off x="0" y="6092831"/>
            <a:ext cx="9144000" cy="765175"/>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5" name="Rectangle 8"/>
          <p:cNvSpPr>
            <a:spLocks noChangeArrowheads="1"/>
          </p:cNvSpPr>
          <p:nvPr/>
        </p:nvSpPr>
        <p:spPr bwMode="auto">
          <a:xfrm>
            <a:off x="0" y="5661025"/>
            <a:ext cx="9144000" cy="43338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3074" name="Rectangle 2"/>
          <p:cNvSpPr>
            <a:spLocks noGrp="1" noChangeArrowheads="1"/>
          </p:cNvSpPr>
          <p:nvPr>
            <p:ph type="ctrTitle"/>
          </p:nvPr>
        </p:nvSpPr>
        <p:spPr>
          <a:xfrm>
            <a:off x="685800" y="1773238"/>
            <a:ext cx="7773988" cy="1827212"/>
          </a:xfrm>
        </p:spPr>
        <p:txBody>
          <a:bodyPr anchor="ctr"/>
          <a:lstStyle>
            <a:lvl1pPr>
              <a:defRPr sz="4050" b="0">
                <a:solidFill>
                  <a:schemeClr val="tx1"/>
                </a:solidFill>
              </a:defRPr>
            </a:lvl1pPr>
          </a:lstStyle>
          <a:p>
            <a:r>
              <a:rPr lang="de-DE"/>
              <a:t>Titelmasterformat durch Klicken bearbeiten</a:t>
            </a:r>
            <a:endParaRPr lang="de-DE" dirty="0"/>
          </a:p>
        </p:txBody>
      </p:sp>
      <p:sp>
        <p:nvSpPr>
          <p:cNvPr id="3075" name="Rectangle 3"/>
          <p:cNvSpPr>
            <a:spLocks noGrp="1" noChangeArrowheads="1"/>
          </p:cNvSpPr>
          <p:nvPr>
            <p:ph type="subTitle" idx="1"/>
          </p:nvPr>
        </p:nvSpPr>
        <p:spPr>
          <a:xfrm>
            <a:off x="685801" y="3886200"/>
            <a:ext cx="5054600" cy="838200"/>
          </a:xfrm>
          <a:ln algn="ctr"/>
        </p:spPr>
        <p:txBody>
          <a:bodyPr/>
          <a:lstStyle>
            <a:lvl1pPr marL="0" indent="0">
              <a:buFontTx/>
              <a:buNone/>
              <a:tabLst>
                <a:tab pos="339329" algn="l"/>
              </a:tabLst>
              <a:defRPr sz="1500"/>
            </a:lvl1pPr>
          </a:lstStyle>
          <a:p>
            <a:r>
              <a:rPr lang="de-DE"/>
              <a:t>Formatvorlage des Untertitelmasters durch Klicken bearbeiten</a:t>
            </a:r>
            <a:endParaRPr lang="de-DE" dirty="0"/>
          </a:p>
        </p:txBody>
      </p:sp>
      <p:pic>
        <p:nvPicPr>
          <p:cNvPr id="11" name="Grafik 10" descr="ModelInstance.jpg"/>
          <p:cNvPicPr>
            <a:picLocks noChangeAspect="1"/>
          </p:cNvPicPr>
          <p:nvPr/>
        </p:nvPicPr>
        <p:blipFill>
          <a:blip r:embed="rId2" cstate="print">
            <a:clrChange>
              <a:clrFrom>
                <a:srgbClr val="FFFFFF"/>
              </a:clrFrom>
              <a:clrTo>
                <a:srgbClr val="FFFFFF">
                  <a:alpha val="0"/>
                </a:srgbClr>
              </a:clrTo>
            </a:clrChange>
          </a:blip>
          <a:stretch>
            <a:fillRect/>
          </a:stretch>
        </p:blipFill>
        <p:spPr>
          <a:xfrm>
            <a:off x="6537679" y="3678069"/>
            <a:ext cx="1927412" cy="1927412"/>
          </a:xfrm>
          <a:prstGeom prst="rect">
            <a:avLst/>
          </a:prstGeom>
        </p:spPr>
      </p:pic>
      <p:pic>
        <p:nvPicPr>
          <p:cNvPr id="80" name="Picture 2"/>
          <p:cNvPicPr>
            <a:picLocks noChangeAspect="1" noChangeArrowheads="1"/>
          </p:cNvPicPr>
          <p:nvPr/>
        </p:nvPicPr>
        <p:blipFill>
          <a:blip r:embed="rId3" cstate="print"/>
          <a:srcRect t="15085" b="16649"/>
          <a:stretch>
            <a:fillRect/>
          </a:stretch>
        </p:blipFill>
        <p:spPr bwMode="auto">
          <a:xfrm>
            <a:off x="3612657" y="6284013"/>
            <a:ext cx="1918693" cy="382798"/>
          </a:xfrm>
          <a:prstGeom prst="rect">
            <a:avLst/>
          </a:prstGeom>
          <a:noFill/>
          <a:ln w="9525">
            <a:noFill/>
            <a:miter lim="800000"/>
            <a:headEnd/>
            <a:tailEnd/>
          </a:ln>
        </p:spPr>
      </p:pic>
    </p:spTree>
    <p:extLst>
      <p:ext uri="{BB962C8B-B14F-4D97-AF65-F5344CB8AC3E}">
        <p14:creationId xmlns:p14="http://schemas.microsoft.com/office/powerpoint/2010/main" val="2138448590"/>
      </p:ext>
    </p:extLst>
  </p:cSld>
  <p:clrMapOvr>
    <a:masterClrMapping/>
  </p:clrMapOvr>
  <p:transition>
    <p:strips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2" cstate="print"/>
          <a:srcRect l="6264" r="19023" b="2652"/>
          <a:stretch>
            <a:fillRect/>
          </a:stretch>
        </p:blipFill>
        <p:spPr bwMode="auto">
          <a:xfrm>
            <a:off x="0" y="1271779"/>
            <a:ext cx="9144000" cy="5594694"/>
          </a:xfrm>
          <a:prstGeom prst="rect">
            <a:avLst/>
          </a:prstGeom>
          <a:noFill/>
          <a:ln w="9525">
            <a:noFill/>
            <a:miter lim="800000"/>
            <a:headEnd/>
            <a:tailEnd/>
          </a:ln>
        </p:spPr>
      </p:pic>
      <p:sp>
        <p:nvSpPr>
          <p:cNvPr id="3074" name="Rectangle 2"/>
          <p:cNvSpPr>
            <a:spLocks noGrp="1" noChangeArrowheads="1"/>
          </p:cNvSpPr>
          <p:nvPr>
            <p:ph type="ctrTitle"/>
          </p:nvPr>
        </p:nvSpPr>
        <p:spPr>
          <a:xfrm>
            <a:off x="685800" y="1773238"/>
            <a:ext cx="7773988" cy="1827212"/>
          </a:xfrm>
        </p:spPr>
        <p:txBody>
          <a:bodyPr anchor="ctr"/>
          <a:lstStyle>
            <a:lvl1pPr>
              <a:defRPr sz="4050" b="1">
                <a:solidFill>
                  <a:schemeClr val="bg1"/>
                </a:solidFill>
                <a:effectLst>
                  <a:outerShdw blurRad="38100" dist="38100" dir="2700000" algn="tl">
                    <a:srgbClr val="000000">
                      <a:alpha val="43137"/>
                    </a:srgbClr>
                  </a:outerShdw>
                </a:effectLst>
              </a:defRPr>
            </a:lvl1pPr>
          </a:lstStyle>
          <a:p>
            <a:r>
              <a:rPr lang="de-DE"/>
              <a:t>Titelmasterformat durch Klicken bearbeiten</a:t>
            </a:r>
            <a:endParaRPr lang="de-DE" dirty="0"/>
          </a:p>
        </p:txBody>
      </p:sp>
      <p:sp>
        <p:nvSpPr>
          <p:cNvPr id="3075" name="Rectangle 3"/>
          <p:cNvSpPr>
            <a:spLocks noGrp="1" noChangeArrowheads="1"/>
          </p:cNvSpPr>
          <p:nvPr>
            <p:ph type="subTitle" idx="1"/>
          </p:nvPr>
        </p:nvSpPr>
        <p:spPr>
          <a:xfrm>
            <a:off x="685800" y="3886200"/>
            <a:ext cx="6400800" cy="838200"/>
          </a:xfrm>
          <a:ln algn="ctr"/>
        </p:spPr>
        <p:txBody>
          <a:bodyPr/>
          <a:lstStyle>
            <a:lvl1pPr marL="0" indent="0">
              <a:buFontTx/>
              <a:buNone/>
              <a:tabLst>
                <a:tab pos="339329" algn="l"/>
              </a:tabLst>
              <a:defRPr sz="1500" b="1">
                <a:solidFill>
                  <a:schemeClr val="bg1"/>
                </a:solidFill>
                <a:effectLst>
                  <a:outerShdw blurRad="38100" dist="38100" dir="2700000" algn="tl">
                    <a:srgbClr val="000000">
                      <a:alpha val="43137"/>
                    </a:srgbClr>
                  </a:outerShdw>
                </a:effectLst>
              </a:defRPr>
            </a:lvl1pPr>
          </a:lstStyle>
          <a:p>
            <a:r>
              <a:rPr lang="de-DE"/>
              <a:t>Formatvorlage des Untertitelmasters durch Klicken bearbeiten</a:t>
            </a:r>
            <a:endParaRPr lang="de-DE" dirty="0"/>
          </a:p>
        </p:txBody>
      </p:sp>
      <p:grpSp>
        <p:nvGrpSpPr>
          <p:cNvPr id="2" name="Group 4"/>
          <p:cNvGrpSpPr>
            <a:grpSpLocks noChangeAspect="1"/>
          </p:cNvGrpSpPr>
          <p:nvPr/>
        </p:nvGrpSpPr>
        <p:grpSpPr bwMode="auto">
          <a:xfrm>
            <a:off x="220979" y="-219538"/>
            <a:ext cx="5483658" cy="1781638"/>
            <a:chOff x="390" y="1351"/>
            <a:chExt cx="4980" cy="1618"/>
          </a:xfrm>
        </p:grpSpPr>
        <p:sp>
          <p:nvSpPr>
            <p:cNvPr id="9"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0"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3"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4"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spTree>
    <p:extLst>
      <p:ext uri="{BB962C8B-B14F-4D97-AF65-F5344CB8AC3E}">
        <p14:creationId xmlns:p14="http://schemas.microsoft.com/office/powerpoint/2010/main" val="2600363793"/>
      </p:ext>
    </p:extLst>
  </p:cSld>
  <p:clrMapOvr>
    <a:masterClrMapping/>
  </p:clrMapOvr>
  <p:transition>
    <p:strips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p>
        </p:txBody>
      </p:sp>
      <p:sp>
        <p:nvSpPr>
          <p:cNvPr id="3" name="Content Placehold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Rectangle 11"/>
          <p:cNvSpPr>
            <a:spLocks noGrp="1" noChangeArrowheads="1"/>
          </p:cNvSpPr>
          <p:nvPr>
            <p:ph type="sldNum" sz="quarter" idx="10"/>
          </p:nvPr>
        </p:nvSpPr>
        <p:spPr>
          <a:ln/>
        </p:spPr>
        <p:txBody>
          <a:bodyPr/>
          <a:lstStyle>
            <a:lvl1pPr>
              <a:defRPr>
                <a:solidFill>
                  <a:schemeClr val="bg1"/>
                </a:solidFill>
              </a:defRPr>
            </a:lvl1pPr>
          </a:lstStyle>
          <a:p>
            <a:fld id="{A9D39160-6622-4657-899B-E48054115A88}" type="slidenum">
              <a:rPr lang="de-DE" smtClean="0"/>
              <a:t>‹Nr.›</a:t>
            </a:fld>
            <a:endParaRPr lang="de-DE"/>
          </a:p>
        </p:txBody>
      </p:sp>
    </p:spTree>
    <p:extLst>
      <p:ext uri="{BB962C8B-B14F-4D97-AF65-F5344CB8AC3E}">
        <p14:creationId xmlns:p14="http://schemas.microsoft.com/office/powerpoint/2010/main" val="2960441993"/>
      </p:ext>
    </p:extLst>
  </p:cSld>
  <p:clrMapOvr>
    <a:masterClrMapping/>
  </p:clrMapOvr>
  <p:transition>
    <p:strips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p>
        </p:txBody>
      </p:sp>
      <p:sp>
        <p:nvSpPr>
          <p:cNvPr id="3" name="Content Placeholder 2"/>
          <p:cNvSpPr>
            <a:spLocks noGrp="1"/>
          </p:cNvSpPr>
          <p:nvPr>
            <p:ph sz="half" idx="1"/>
          </p:nvPr>
        </p:nvSpPr>
        <p:spPr>
          <a:xfrm>
            <a:off x="457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Content Placeholder 3"/>
          <p:cNvSpPr>
            <a:spLocks noGrp="1"/>
          </p:cNvSpPr>
          <p:nvPr>
            <p:ph sz="half" idx="2"/>
          </p:nvPr>
        </p:nvSpPr>
        <p:spPr>
          <a:xfrm>
            <a:off x="4648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11"/>
          <p:cNvSpPr>
            <a:spLocks noGrp="1" noChangeArrowheads="1"/>
          </p:cNvSpPr>
          <p:nvPr>
            <p:ph type="sldNum" sz="quarter" idx="10"/>
          </p:nvPr>
        </p:nvSpPr>
        <p:spPr>
          <a:ln/>
        </p:spPr>
        <p:txBody>
          <a:bodyPr/>
          <a:lstStyle>
            <a:lvl1pPr>
              <a:defRPr/>
            </a:lvl1pPr>
          </a:lstStyle>
          <a:p>
            <a:fld id="{A9D39160-6622-4657-899B-E48054115A88}" type="slidenum">
              <a:rPr lang="de-DE" smtClean="0"/>
              <a:t>‹Nr.›</a:t>
            </a:fld>
            <a:endParaRPr lang="de-DE"/>
          </a:p>
        </p:txBody>
      </p:sp>
    </p:spTree>
    <p:extLst>
      <p:ext uri="{BB962C8B-B14F-4D97-AF65-F5344CB8AC3E}">
        <p14:creationId xmlns:p14="http://schemas.microsoft.com/office/powerpoint/2010/main" val="1926504383"/>
      </p:ext>
    </p:extLst>
  </p:cSld>
  <p:clrMapOvr>
    <a:masterClrMapping/>
  </p:clrMapOvr>
  <p:transition>
    <p:strips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57203" y="274638"/>
            <a:ext cx="5875867" cy="715962"/>
          </a:xfrm>
        </p:spPr>
        <p:txBody>
          <a:bodyPr/>
          <a:lstStyle>
            <a:lvl1pPr>
              <a:defRPr/>
            </a:lvl1pPr>
          </a:lstStyle>
          <a:p>
            <a:r>
              <a:rPr lang="de-DE"/>
              <a:t>Titelmasterformat durch Klicken bearbeiten</a:t>
            </a:r>
            <a:endParaRPr lang="de-DE"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6" name="Content Placeholder 5"/>
          <p:cNvSpPr>
            <a:spLocks noGrp="1"/>
          </p:cNvSpPr>
          <p:nvPr>
            <p:ph sz="quarter" idx="4"/>
          </p:nvPr>
        </p:nvSpPr>
        <p:spPr>
          <a:xfrm>
            <a:off x="4645028"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11"/>
          <p:cNvSpPr>
            <a:spLocks noGrp="1" noChangeArrowheads="1"/>
          </p:cNvSpPr>
          <p:nvPr>
            <p:ph type="sldNum" sz="quarter" idx="10"/>
          </p:nvPr>
        </p:nvSpPr>
        <p:spPr>
          <a:ln/>
        </p:spPr>
        <p:txBody>
          <a:bodyPr/>
          <a:lstStyle>
            <a:lvl1pPr>
              <a:defRPr/>
            </a:lvl1pPr>
          </a:lstStyle>
          <a:p>
            <a:fld id="{A9D39160-6622-4657-899B-E48054115A88}" type="slidenum">
              <a:rPr lang="de-DE" smtClean="0"/>
              <a:t>‹Nr.›</a:t>
            </a:fld>
            <a:endParaRPr lang="de-DE"/>
          </a:p>
        </p:txBody>
      </p:sp>
    </p:spTree>
    <p:extLst>
      <p:ext uri="{BB962C8B-B14F-4D97-AF65-F5344CB8AC3E}">
        <p14:creationId xmlns:p14="http://schemas.microsoft.com/office/powerpoint/2010/main" val="2747991948"/>
      </p:ext>
    </p:extLst>
  </p:cSld>
  <p:clrMapOvr>
    <a:masterClrMapping/>
  </p:clrMapOvr>
  <p:transition>
    <p:strips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de-DE" dirty="0"/>
          </a:p>
        </p:txBody>
      </p:sp>
      <p:sp>
        <p:nvSpPr>
          <p:cNvPr id="3" name="Rectangle 11"/>
          <p:cNvSpPr>
            <a:spLocks noGrp="1" noChangeArrowheads="1"/>
          </p:cNvSpPr>
          <p:nvPr>
            <p:ph type="sldNum" sz="quarter" idx="10"/>
          </p:nvPr>
        </p:nvSpPr>
        <p:spPr>
          <a:ln/>
        </p:spPr>
        <p:txBody>
          <a:bodyPr/>
          <a:lstStyle>
            <a:lvl1pPr>
              <a:defRPr/>
            </a:lvl1pPr>
          </a:lstStyle>
          <a:p>
            <a:fld id="{A9D39160-6622-4657-899B-E48054115A88}" type="slidenum">
              <a:rPr lang="de-DE" smtClean="0"/>
              <a:t>‹Nr.›</a:t>
            </a:fld>
            <a:endParaRPr lang="de-DE"/>
          </a:p>
        </p:txBody>
      </p:sp>
    </p:spTree>
    <p:extLst>
      <p:ext uri="{BB962C8B-B14F-4D97-AF65-F5344CB8AC3E}">
        <p14:creationId xmlns:p14="http://schemas.microsoft.com/office/powerpoint/2010/main" val="634374560"/>
      </p:ext>
    </p:extLst>
  </p:cSld>
  <p:clrMapOvr>
    <a:masterClrMapping/>
  </p:clrMapOvr>
  <p:transition>
    <p:strips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fld id="{A9D39160-6622-4657-899B-E48054115A88}" type="slidenum">
              <a:rPr lang="de-DE" smtClean="0"/>
              <a:t>‹Nr.›</a:t>
            </a:fld>
            <a:endParaRPr lang="de-DE"/>
          </a:p>
        </p:txBody>
      </p:sp>
    </p:spTree>
    <p:extLst>
      <p:ext uri="{BB962C8B-B14F-4D97-AF65-F5344CB8AC3E}">
        <p14:creationId xmlns:p14="http://schemas.microsoft.com/office/powerpoint/2010/main" val="3664101922"/>
      </p:ext>
    </p:extLst>
  </p:cSld>
  <p:clrMapOvr>
    <a:masterClrMapping/>
  </p:clrMapOvr>
  <p:transition>
    <p:strips dir="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220979" y="-120478"/>
            <a:ext cx="5483658" cy="1781638"/>
            <a:chOff x="390" y="1351"/>
            <a:chExt cx="4980" cy="1618"/>
          </a:xfrm>
        </p:grpSpPr>
        <p:sp>
          <p:nvSpPr>
            <p:cNvPr id="12"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6"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8"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9"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sp>
        <p:nvSpPr>
          <p:cNvPr id="4" name="Rectangle 3"/>
          <p:cNvSpPr>
            <a:spLocks noChangeArrowheads="1"/>
          </p:cNvSpPr>
          <p:nvPr/>
        </p:nvSpPr>
        <p:spPr bwMode="auto">
          <a:xfrm>
            <a:off x="0" y="6092831"/>
            <a:ext cx="9144000" cy="765175"/>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5" name="Rectangle 8"/>
          <p:cNvSpPr>
            <a:spLocks noChangeArrowheads="1"/>
          </p:cNvSpPr>
          <p:nvPr/>
        </p:nvSpPr>
        <p:spPr bwMode="auto">
          <a:xfrm>
            <a:off x="0" y="5661025"/>
            <a:ext cx="9144000" cy="43338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3074" name="Rectangle 2"/>
          <p:cNvSpPr>
            <a:spLocks noGrp="1" noChangeArrowheads="1"/>
          </p:cNvSpPr>
          <p:nvPr>
            <p:ph type="ctrTitle" hasCustomPrompt="1"/>
          </p:nvPr>
        </p:nvSpPr>
        <p:spPr>
          <a:xfrm>
            <a:off x="4665134" y="1773238"/>
            <a:ext cx="4080933" cy="1827212"/>
          </a:xfrm>
        </p:spPr>
        <p:txBody>
          <a:bodyPr anchor="ctr"/>
          <a:lstStyle>
            <a:lvl1pPr>
              <a:defRPr sz="4050" b="1">
                <a:solidFill>
                  <a:schemeClr val="tx1"/>
                </a:solidFill>
              </a:defRPr>
            </a:lvl1pPr>
          </a:lstStyle>
          <a:p>
            <a:r>
              <a:rPr lang="de-DE" dirty="0"/>
              <a:t>Vielen Dank</a:t>
            </a:r>
          </a:p>
        </p:txBody>
      </p:sp>
      <p:sp>
        <p:nvSpPr>
          <p:cNvPr id="3075" name="Rectangle 3"/>
          <p:cNvSpPr>
            <a:spLocks noGrp="1" noChangeArrowheads="1"/>
          </p:cNvSpPr>
          <p:nvPr>
            <p:ph type="subTitle" idx="1"/>
          </p:nvPr>
        </p:nvSpPr>
        <p:spPr>
          <a:xfrm>
            <a:off x="4665137" y="3886200"/>
            <a:ext cx="4047067" cy="838200"/>
          </a:xfrm>
          <a:ln algn="ctr"/>
        </p:spPr>
        <p:txBody>
          <a:bodyPr/>
          <a:lstStyle>
            <a:lvl1pPr marL="0" indent="0">
              <a:buFontTx/>
              <a:buNone/>
              <a:tabLst>
                <a:tab pos="339329" algn="l"/>
              </a:tabLst>
              <a:defRPr sz="1500"/>
            </a:lvl1pPr>
          </a:lstStyle>
          <a:p>
            <a:r>
              <a:rPr lang="de-DE"/>
              <a:t>Formatvorlage des Untertitelmasters durch Klicken bearbeiten</a:t>
            </a:r>
            <a:endParaRPr lang="de-DE" dirty="0"/>
          </a:p>
        </p:txBody>
      </p:sp>
      <p:pic>
        <p:nvPicPr>
          <p:cNvPr id="11" name="Picture 3"/>
          <p:cNvPicPr>
            <a:picLocks noChangeAspect="1" noChangeArrowheads="1"/>
          </p:cNvPicPr>
          <p:nvPr/>
        </p:nvPicPr>
        <p:blipFill>
          <a:blip r:embed="rId2" cstate="print">
            <a:clrChange>
              <a:clrFrom>
                <a:srgbClr val="D4D4D4"/>
              </a:clrFrom>
              <a:clrTo>
                <a:srgbClr val="D4D4D4">
                  <a:alpha val="0"/>
                </a:srgbClr>
              </a:clrTo>
            </a:clrChange>
            <a:extLst>
              <a:ext uri="{28A0092B-C50C-407E-A947-70E740481C1C}">
                <a14:useLocalDpi xmlns:a14="http://schemas.microsoft.com/office/drawing/2010/main" val="0"/>
              </a:ext>
            </a:extLst>
          </a:blip>
          <a:srcRect/>
          <a:stretch>
            <a:fillRect/>
          </a:stretch>
        </p:blipFill>
        <p:spPr bwMode="auto">
          <a:xfrm>
            <a:off x="598871" y="1731187"/>
            <a:ext cx="3949995" cy="3444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2"/>
          <p:cNvPicPr>
            <a:picLocks noChangeAspect="1" noChangeArrowheads="1"/>
          </p:cNvPicPr>
          <p:nvPr/>
        </p:nvPicPr>
        <p:blipFill>
          <a:blip r:embed="rId3" cstate="print"/>
          <a:srcRect t="15085" b="16649"/>
          <a:stretch>
            <a:fillRect/>
          </a:stretch>
        </p:blipFill>
        <p:spPr bwMode="auto">
          <a:xfrm>
            <a:off x="3612657" y="6284013"/>
            <a:ext cx="1918693" cy="382798"/>
          </a:xfrm>
          <a:prstGeom prst="rect">
            <a:avLst/>
          </a:prstGeom>
          <a:noFill/>
          <a:ln w="9525">
            <a:noFill/>
            <a:miter lim="800000"/>
            <a:headEnd/>
            <a:tailEnd/>
          </a:ln>
        </p:spPr>
      </p:pic>
    </p:spTree>
    <p:extLst>
      <p:ext uri="{BB962C8B-B14F-4D97-AF65-F5344CB8AC3E}">
        <p14:creationId xmlns:p14="http://schemas.microsoft.com/office/powerpoint/2010/main" val="436553890"/>
      </p:ext>
    </p:extLst>
  </p:cSld>
  <p:clrMapOvr>
    <a:masterClrMapping/>
  </p:clrMapOvr>
  <p:transition>
    <p:strips dir="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ags" Target="../tags/tag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ags" Target="../tags/tag1.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a:spLocks noChangeArrowheads="1"/>
          </p:cNvSpPr>
          <p:nvPr/>
        </p:nvSpPr>
        <p:spPr bwMode="auto">
          <a:xfrm>
            <a:off x="0" y="0"/>
            <a:ext cx="9144000" cy="111283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grpSp>
        <p:nvGrpSpPr>
          <p:cNvPr id="2" name="Gruppieren 12"/>
          <p:cNvGrpSpPr/>
          <p:nvPr/>
        </p:nvGrpSpPr>
        <p:grpSpPr>
          <a:xfrm>
            <a:off x="6756401" y="-42335"/>
            <a:ext cx="2040453" cy="914401"/>
            <a:chOff x="7120466" y="-25401"/>
            <a:chExt cx="1896530" cy="764125"/>
          </a:xfrm>
        </p:grpSpPr>
        <p:sp>
          <p:nvSpPr>
            <p:cNvPr id="11" name="Rechteck 10"/>
            <p:cNvSpPr/>
            <p:nvPr/>
          </p:nvSpPr>
          <p:spPr>
            <a:xfrm>
              <a:off x="7215260" y="18211"/>
              <a:ext cx="1706943" cy="676901"/>
            </a:xfrm>
            <a:prstGeom prst="rect">
              <a:avLst/>
            </a:prstGeom>
            <a:solidFill>
              <a:schemeClr val="bg1"/>
            </a:solidFill>
            <a:ln>
              <a:solidFill>
                <a:schemeClr val="bg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spcBef>
                  <a:spcPct val="0"/>
                </a:spcBef>
              </a:pPr>
              <a:endParaRPr lang="de-DE" sz="825">
                <a:solidFill>
                  <a:prstClr val="black"/>
                </a:solidFill>
              </a:endParaRPr>
            </a:p>
          </p:txBody>
        </p:sp>
        <p:pic>
          <p:nvPicPr>
            <p:cNvPr id="8" name="Picture 2" descr="121414_logo_stw"/>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7120466" y="-25401"/>
              <a:ext cx="1896530" cy="764125"/>
            </a:xfrm>
            <a:prstGeom prst="rect">
              <a:avLst/>
            </a:prstGeom>
            <a:noFill/>
            <a:ln w="9525">
              <a:noFill/>
              <a:miter lim="800000"/>
              <a:headEnd/>
              <a:tailEnd/>
            </a:ln>
          </p:spPr>
        </p:pic>
      </p:grpSp>
      <p:sp>
        <p:nvSpPr>
          <p:cNvPr id="10" name="Rectangle 7"/>
          <p:cNvSpPr>
            <a:spLocks noChangeArrowheads="1"/>
          </p:cNvSpPr>
          <p:nvPr/>
        </p:nvSpPr>
        <p:spPr bwMode="auto">
          <a:xfrm>
            <a:off x="0" y="6421438"/>
            <a:ext cx="9144000" cy="436562"/>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14340" name="Rectangle 2"/>
          <p:cNvSpPr>
            <a:spLocks noGrp="1" noChangeArrowheads="1"/>
          </p:cNvSpPr>
          <p:nvPr>
            <p:ph type="title"/>
          </p:nvPr>
        </p:nvSpPr>
        <p:spPr bwMode="auto">
          <a:xfrm>
            <a:off x="241303" y="404813"/>
            <a:ext cx="5554663" cy="576262"/>
          </a:xfrm>
          <a:prstGeom prst="rect">
            <a:avLst/>
          </a:prstGeom>
          <a:noFill/>
          <a:ln w="9525" algn="ctr">
            <a:noFill/>
            <a:miter lim="800000"/>
            <a:headEnd/>
            <a:tailEnd/>
          </a:ln>
        </p:spPr>
        <p:txBody>
          <a:bodyPr vert="horz" wrap="square" lIns="91440" tIns="45720" rIns="91440" bIns="45720" numCol="1" anchor="b" anchorCtr="0" compatLnSpc="1">
            <a:prstTxWarp prst="textNoShape">
              <a:avLst/>
            </a:prstTxWarp>
          </a:bodyPr>
          <a:lstStyle/>
          <a:p>
            <a:pPr lvl="0"/>
            <a:r>
              <a:rPr lang="de-DE"/>
              <a:t>Titelmasterformat durch Klicken bearbeiten</a:t>
            </a:r>
            <a:endParaRPr lang="de-DE" dirty="0"/>
          </a:p>
        </p:txBody>
      </p:sp>
      <p:sp>
        <p:nvSpPr>
          <p:cNvPr id="14341" name="Rectangle 3"/>
          <p:cNvSpPr>
            <a:spLocks noGrp="1" noChangeArrowheads="1"/>
          </p:cNvSpPr>
          <p:nvPr>
            <p:ph type="body" idx="1"/>
          </p:nvPr>
        </p:nvSpPr>
        <p:spPr bwMode="auto">
          <a:xfrm>
            <a:off x="457200" y="1600206"/>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35" name="Rectangle 11"/>
          <p:cNvSpPr>
            <a:spLocks noGrp="1" noChangeArrowheads="1"/>
          </p:cNvSpPr>
          <p:nvPr>
            <p:ph type="sldNum" sz="quarter" idx="4"/>
          </p:nvPr>
        </p:nvSpPr>
        <p:spPr bwMode="auto">
          <a:xfrm>
            <a:off x="6553200" y="6421438"/>
            <a:ext cx="2133600" cy="4365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1"/>
                </a:solidFill>
                <a:latin typeface="+mn-lt"/>
              </a:defRPr>
            </a:lvl1pPr>
          </a:lstStyle>
          <a:p>
            <a:fld id="{A9D39160-6622-4657-899B-E48054115A88}" type="slidenum">
              <a:rPr lang="de-DE" smtClean="0"/>
              <a:t>‹Nr.›</a:t>
            </a:fld>
            <a:endParaRPr lang="de-DE" dirty="0"/>
          </a:p>
        </p:txBody>
      </p:sp>
      <p:pic>
        <p:nvPicPr>
          <p:cNvPr id="2050" name="Picture 2"/>
          <p:cNvPicPr>
            <a:picLocks noChangeAspect="1" noChangeArrowheads="1"/>
          </p:cNvPicPr>
          <p:nvPr/>
        </p:nvPicPr>
        <p:blipFill>
          <a:blip r:embed="rId12" cstate="print"/>
          <a:srcRect t="15085" b="16649"/>
          <a:stretch>
            <a:fillRect/>
          </a:stretch>
        </p:blipFill>
        <p:spPr bwMode="auto">
          <a:xfrm>
            <a:off x="3612657" y="6449431"/>
            <a:ext cx="1918693" cy="382798"/>
          </a:xfrm>
          <a:prstGeom prst="rect">
            <a:avLst/>
          </a:prstGeom>
          <a:noFill/>
          <a:ln w="9525">
            <a:noFill/>
            <a:miter lim="800000"/>
            <a:headEnd/>
            <a:tailEnd/>
          </a:ln>
        </p:spPr>
      </p:pic>
      <p:sp>
        <p:nvSpPr>
          <p:cNvPr id="12" name="TextBox 11"/>
          <p:cNvSpPr txBox="1"/>
          <p:nvPr/>
        </p:nvSpPr>
        <p:spPr>
          <a:xfrm>
            <a:off x="12879" y="6389071"/>
            <a:ext cx="2446986" cy="276999"/>
          </a:xfrm>
          <a:prstGeom prst="rect">
            <a:avLst/>
          </a:prstGeom>
          <a:noFill/>
        </p:spPr>
        <p:txBody>
          <a:bodyPr wrap="square" rtlCol="0">
            <a:spAutoFit/>
          </a:bodyPr>
          <a:lstStyle/>
          <a:p>
            <a:pPr algn="l">
              <a:spcBef>
                <a:spcPts val="0"/>
              </a:spcBef>
            </a:pPr>
            <a:r>
              <a:rPr lang="en-US" sz="1200" b="1" dirty="0">
                <a:solidFill>
                  <a:schemeClr val="bg1"/>
                </a:solidFill>
                <a:latin typeface="+mn-lt"/>
              </a:rPr>
              <a:t>Prof. Dr. -</a:t>
            </a:r>
            <a:r>
              <a:rPr lang="en-US" sz="1200" b="1" dirty="0" err="1">
                <a:solidFill>
                  <a:schemeClr val="bg1"/>
                </a:solidFill>
                <a:latin typeface="+mn-lt"/>
              </a:rPr>
              <a:t>Ing</a:t>
            </a:r>
            <a:r>
              <a:rPr lang="en-US" sz="1200" b="1" dirty="0">
                <a:solidFill>
                  <a:schemeClr val="bg1"/>
                </a:solidFill>
                <a:latin typeface="+mn-lt"/>
              </a:rPr>
              <a:t>.</a:t>
            </a:r>
            <a:r>
              <a:rPr lang="en-US" sz="1200" b="1" baseline="0" dirty="0">
                <a:solidFill>
                  <a:schemeClr val="bg1"/>
                </a:solidFill>
                <a:latin typeface="+mn-lt"/>
              </a:rPr>
              <a:t> </a:t>
            </a:r>
            <a:r>
              <a:rPr lang="en-US" sz="1200" b="1" baseline="0" dirty="0" err="1">
                <a:solidFill>
                  <a:schemeClr val="bg1"/>
                </a:solidFill>
                <a:latin typeface="+mn-lt"/>
              </a:rPr>
              <a:t>Jörg</a:t>
            </a:r>
            <a:r>
              <a:rPr lang="en-US" sz="1200" b="1" baseline="0" dirty="0">
                <a:solidFill>
                  <a:schemeClr val="bg1"/>
                </a:solidFill>
                <a:latin typeface="+mn-lt"/>
              </a:rPr>
              <a:t> W. Fischer</a:t>
            </a:r>
            <a:endParaRPr lang="en-US" sz="1200" b="1" dirty="0">
              <a:solidFill>
                <a:schemeClr val="bg1"/>
              </a:solidFill>
              <a:latin typeface="+mn-lt"/>
            </a:endParaRPr>
          </a:p>
        </p:txBody>
      </p:sp>
      <p:sp>
        <p:nvSpPr>
          <p:cNvPr id="13" name="TextBox 12"/>
          <p:cNvSpPr txBox="1"/>
          <p:nvPr/>
        </p:nvSpPr>
        <p:spPr>
          <a:xfrm>
            <a:off x="37555" y="6590710"/>
            <a:ext cx="2241997" cy="276999"/>
          </a:xfrm>
          <a:prstGeom prst="rect">
            <a:avLst/>
          </a:prstGeom>
          <a:noFill/>
        </p:spPr>
        <p:txBody>
          <a:bodyPr wrap="square" rtlCol="0">
            <a:spAutoFit/>
          </a:bodyPr>
          <a:lstStyle/>
          <a:p>
            <a:pPr algn="l">
              <a:spcBef>
                <a:spcPts val="0"/>
              </a:spcBef>
            </a:pPr>
            <a:r>
              <a:rPr lang="en-US" sz="1200" b="1" dirty="0">
                <a:solidFill>
                  <a:schemeClr val="bg1"/>
                </a:solidFill>
                <a:latin typeface="+mn-lt"/>
              </a:rPr>
              <a:t>Coached Student Yi Fei Lim</a:t>
            </a:r>
          </a:p>
        </p:txBody>
      </p:sp>
    </p:spTree>
    <p:extLst>
      <p:ext uri="{BB962C8B-B14F-4D97-AF65-F5344CB8AC3E}">
        <p14:creationId xmlns:p14="http://schemas.microsoft.com/office/powerpoint/2010/main" val="525263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Lst>
  <p:transition>
    <p:strips dir="ru"/>
  </p:transition>
  <p:hf hdr="0" ftr="0" dt="0"/>
  <p:txStyles>
    <p:titleStyle>
      <a:lvl1pPr algn="l" rtl="0" eaLnBrk="1" fontAlgn="base" hangingPunct="1">
        <a:spcBef>
          <a:spcPct val="0"/>
        </a:spcBef>
        <a:spcAft>
          <a:spcPct val="0"/>
        </a:spcAft>
        <a:defRPr sz="1600" b="1">
          <a:solidFill>
            <a:schemeClr val="tx1"/>
          </a:solidFill>
          <a:latin typeface="+mj-lt"/>
          <a:ea typeface="+mj-ea"/>
          <a:cs typeface="+mj-cs"/>
        </a:defRPr>
      </a:lvl1pPr>
      <a:lvl2pPr algn="l" rtl="0" eaLnBrk="1" fontAlgn="base" hangingPunct="1">
        <a:spcBef>
          <a:spcPct val="0"/>
        </a:spcBef>
        <a:spcAft>
          <a:spcPct val="0"/>
        </a:spcAft>
        <a:defRPr sz="1200" b="1">
          <a:solidFill>
            <a:schemeClr val="tx1"/>
          </a:solidFill>
          <a:latin typeface="Arial" pitchFamily="34" charset="0"/>
          <a:cs typeface="Times New Roman" pitchFamily="18" charset="0"/>
        </a:defRPr>
      </a:lvl2pPr>
      <a:lvl3pPr algn="l" rtl="0" eaLnBrk="1" fontAlgn="base" hangingPunct="1">
        <a:spcBef>
          <a:spcPct val="0"/>
        </a:spcBef>
        <a:spcAft>
          <a:spcPct val="0"/>
        </a:spcAft>
        <a:defRPr sz="1200" b="1">
          <a:solidFill>
            <a:schemeClr val="tx1"/>
          </a:solidFill>
          <a:latin typeface="Arial" pitchFamily="34" charset="0"/>
          <a:cs typeface="Times New Roman" pitchFamily="18" charset="0"/>
        </a:defRPr>
      </a:lvl3pPr>
      <a:lvl4pPr algn="l" rtl="0" eaLnBrk="1" fontAlgn="base" hangingPunct="1">
        <a:spcBef>
          <a:spcPct val="0"/>
        </a:spcBef>
        <a:spcAft>
          <a:spcPct val="0"/>
        </a:spcAft>
        <a:defRPr sz="1200" b="1">
          <a:solidFill>
            <a:schemeClr val="tx1"/>
          </a:solidFill>
          <a:latin typeface="Arial" pitchFamily="34" charset="0"/>
          <a:cs typeface="Times New Roman" pitchFamily="18" charset="0"/>
        </a:defRPr>
      </a:lvl4pPr>
      <a:lvl5pPr algn="l" rtl="0" eaLnBrk="1" fontAlgn="base" hangingPunct="1">
        <a:spcBef>
          <a:spcPct val="0"/>
        </a:spcBef>
        <a:spcAft>
          <a:spcPct val="0"/>
        </a:spcAft>
        <a:defRPr sz="1200" b="1">
          <a:solidFill>
            <a:schemeClr val="tx1"/>
          </a:solidFill>
          <a:latin typeface="Arial" pitchFamily="34" charset="0"/>
          <a:cs typeface="Times New Roman" pitchFamily="18" charset="0"/>
        </a:defRPr>
      </a:lvl5pPr>
      <a:lvl6pPr marL="342900" algn="l" rtl="0" eaLnBrk="1" fontAlgn="base" hangingPunct="1">
        <a:spcBef>
          <a:spcPct val="0"/>
        </a:spcBef>
        <a:spcAft>
          <a:spcPct val="0"/>
        </a:spcAft>
        <a:defRPr sz="1200" b="1">
          <a:solidFill>
            <a:srgbClr val="00A693"/>
          </a:solidFill>
          <a:latin typeface="Arial" pitchFamily="34" charset="0"/>
          <a:cs typeface="Times New Roman" pitchFamily="18" charset="0"/>
        </a:defRPr>
      </a:lvl6pPr>
      <a:lvl7pPr marL="685800" algn="l" rtl="0" eaLnBrk="1" fontAlgn="base" hangingPunct="1">
        <a:spcBef>
          <a:spcPct val="0"/>
        </a:spcBef>
        <a:spcAft>
          <a:spcPct val="0"/>
        </a:spcAft>
        <a:defRPr sz="1200" b="1">
          <a:solidFill>
            <a:srgbClr val="00A693"/>
          </a:solidFill>
          <a:latin typeface="Arial" pitchFamily="34" charset="0"/>
          <a:cs typeface="Times New Roman" pitchFamily="18" charset="0"/>
        </a:defRPr>
      </a:lvl7pPr>
      <a:lvl8pPr marL="1028700" algn="l" rtl="0" eaLnBrk="1" fontAlgn="base" hangingPunct="1">
        <a:spcBef>
          <a:spcPct val="0"/>
        </a:spcBef>
        <a:spcAft>
          <a:spcPct val="0"/>
        </a:spcAft>
        <a:defRPr sz="1200" b="1">
          <a:solidFill>
            <a:srgbClr val="00A693"/>
          </a:solidFill>
          <a:latin typeface="Arial" pitchFamily="34" charset="0"/>
          <a:cs typeface="Times New Roman" pitchFamily="18" charset="0"/>
        </a:defRPr>
      </a:lvl8pPr>
      <a:lvl9pPr marL="1371600" algn="l" rtl="0" eaLnBrk="1" fontAlgn="base" hangingPunct="1">
        <a:spcBef>
          <a:spcPct val="0"/>
        </a:spcBef>
        <a:spcAft>
          <a:spcPct val="0"/>
        </a:spcAft>
        <a:defRPr sz="1200" b="1">
          <a:solidFill>
            <a:srgbClr val="00A693"/>
          </a:solidFill>
          <a:latin typeface="Arial" pitchFamily="34" charset="0"/>
          <a:cs typeface="Times New Roman" pitchFamily="18" charset="0"/>
        </a:defRPr>
      </a:lvl9pPr>
    </p:titleStyle>
    <p:bodyStyle>
      <a:lvl1pPr marL="257175" indent="-257175" algn="l" rtl="0" eaLnBrk="1" fontAlgn="base" hangingPunct="1">
        <a:spcBef>
          <a:spcPct val="20000"/>
        </a:spcBef>
        <a:spcAft>
          <a:spcPct val="0"/>
        </a:spcAft>
        <a:buChar char="•"/>
        <a:defRPr sz="1500">
          <a:solidFill>
            <a:schemeClr val="tx1"/>
          </a:solidFill>
          <a:latin typeface="+mn-lt"/>
          <a:ea typeface="+mn-ea"/>
          <a:cs typeface="+mn-cs"/>
        </a:defRPr>
      </a:lvl1pPr>
      <a:lvl2pPr marL="557213" indent="-214313" algn="l" rtl="0" eaLnBrk="1" fontAlgn="base" hangingPunct="1">
        <a:spcBef>
          <a:spcPct val="20000"/>
        </a:spcBef>
        <a:spcAft>
          <a:spcPct val="0"/>
        </a:spcAft>
        <a:buFont typeface="Wingdings" pitchFamily="2" charset="2"/>
        <a:buChar char="§"/>
        <a:defRPr sz="1500">
          <a:solidFill>
            <a:schemeClr val="tx1"/>
          </a:solidFill>
          <a:latin typeface="+mn-lt"/>
        </a:defRPr>
      </a:lvl2pPr>
      <a:lvl3pPr marL="857250" indent="-171450" algn="l" rtl="0" eaLnBrk="1" fontAlgn="base" hangingPunct="1">
        <a:spcBef>
          <a:spcPct val="20000"/>
        </a:spcBef>
        <a:spcAft>
          <a:spcPct val="0"/>
        </a:spcAft>
        <a:buFont typeface="Wingdings" pitchFamily="2" charset="2"/>
        <a:buChar char="§"/>
        <a:defRPr sz="1500">
          <a:solidFill>
            <a:schemeClr val="tx1"/>
          </a:solidFill>
          <a:latin typeface="+mn-lt"/>
        </a:defRPr>
      </a:lvl3pPr>
      <a:lvl4pPr marL="1200150" indent="-171450" algn="l" rtl="0" eaLnBrk="1" fontAlgn="base" hangingPunct="1">
        <a:spcBef>
          <a:spcPct val="20000"/>
        </a:spcBef>
        <a:spcAft>
          <a:spcPct val="0"/>
        </a:spcAft>
        <a:buFont typeface="Wingdings" pitchFamily="2" charset="2"/>
        <a:buChar char="§"/>
        <a:defRPr sz="1500">
          <a:solidFill>
            <a:schemeClr val="tx1"/>
          </a:solidFill>
          <a:latin typeface="+mn-lt"/>
        </a:defRPr>
      </a:lvl4pPr>
      <a:lvl5pPr marL="1543050" indent="-171450" algn="l" rtl="0" eaLnBrk="1" fontAlgn="base" hangingPunct="1">
        <a:spcBef>
          <a:spcPct val="20000"/>
        </a:spcBef>
        <a:spcAft>
          <a:spcPct val="0"/>
        </a:spcAft>
        <a:buFont typeface="Wingdings" pitchFamily="2" charset="2"/>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5362" name="cdtRectangle 115 Id3078"/>
          <p:cNvSpPr>
            <a:spLocks noGrp="1" noChangeArrowheads="1"/>
          </p:cNvSpPr>
          <p:nvPr>
            <p:ph type="title"/>
            <p:custDataLst>
              <p:tags r:id="rId11"/>
            </p:custDataLst>
          </p:nvPr>
        </p:nvSpPr>
        <p:spPr bwMode="auto">
          <a:xfrm>
            <a:off x="0" y="57"/>
            <a:ext cx="9144000"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26400" tIns="396000" rIns="2124000" bIns="234000" numCol="1" anchor="b" anchorCtr="0" compatLnSpc="1">
            <a:prstTxWarp prst="textNoShape">
              <a:avLst/>
            </a:prstTxWarp>
          </a:bodyPr>
          <a:lstStyle/>
          <a:p>
            <a:pPr lvl="0"/>
            <a:r>
              <a:rPr lang="en-US" altLang="en-US"/>
              <a:t>Titelmasterformat durch Klicken bearbeiten</a:t>
            </a:r>
          </a:p>
        </p:txBody>
      </p:sp>
      <p:sp>
        <p:nvSpPr>
          <p:cNvPr id="15363" name="cdtRectangle 116 Id3079"/>
          <p:cNvSpPr>
            <a:spLocks noGrp="1" noChangeArrowheads="1"/>
          </p:cNvSpPr>
          <p:nvPr>
            <p:ph type="body" idx="1"/>
            <p:custDataLst>
              <p:tags r:id="rId12"/>
            </p:custDataLst>
          </p:nvPr>
        </p:nvSpPr>
        <p:spPr bwMode="auto">
          <a:xfrm>
            <a:off x="470081" y="1412875"/>
            <a:ext cx="6153517"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Textmasterformat bearbeiten</a:t>
            </a:r>
          </a:p>
          <a:p>
            <a:pPr lvl="1"/>
            <a:r>
              <a:rPr lang="en-US" altLang="en-US"/>
              <a:t>Zweite Ebene</a:t>
            </a:r>
          </a:p>
          <a:p>
            <a:pPr lvl="2"/>
            <a:r>
              <a:rPr lang="en-US" altLang="en-US"/>
              <a:t>Dritte Ebene</a:t>
            </a:r>
          </a:p>
          <a:p>
            <a:pPr lvl="3"/>
            <a:r>
              <a:rPr lang="en-US" altLang="en-US"/>
              <a:t>Vierte Ebene</a:t>
            </a:r>
          </a:p>
          <a:p>
            <a:pPr lvl="4"/>
            <a:r>
              <a:rPr lang="en-US" altLang="en-US"/>
              <a:t>Fünfte Ebene</a:t>
            </a:r>
          </a:p>
        </p:txBody>
      </p:sp>
    </p:spTree>
    <p:extLst>
      <p:ext uri="{BB962C8B-B14F-4D97-AF65-F5344CB8AC3E}">
        <p14:creationId xmlns:p14="http://schemas.microsoft.com/office/powerpoint/2010/main" val="86932048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Lst>
  <p:hf hdr="0" ftr="0" dt="0"/>
  <p:txStyles>
    <p:titleStyle>
      <a:lvl1pPr algn="l" rtl="0" eaLnBrk="1" fontAlgn="base" hangingPunct="1">
        <a:spcBef>
          <a:spcPct val="0"/>
        </a:spcBef>
        <a:spcAft>
          <a:spcPct val="0"/>
        </a:spcAft>
        <a:defRPr sz="1500" b="1">
          <a:solidFill>
            <a:srgbClr val="000000"/>
          </a:solidFill>
          <a:latin typeface="+mj-lt"/>
          <a:ea typeface="+mj-ea"/>
          <a:cs typeface="+mj-cs"/>
        </a:defRPr>
      </a:lvl1pPr>
      <a:lvl2pPr algn="l" rtl="0" eaLnBrk="1" fontAlgn="base" hangingPunct="1">
        <a:spcBef>
          <a:spcPct val="0"/>
        </a:spcBef>
        <a:spcAft>
          <a:spcPct val="0"/>
        </a:spcAft>
        <a:defRPr sz="1500" b="1">
          <a:solidFill>
            <a:srgbClr val="000000"/>
          </a:solidFill>
          <a:latin typeface="Arial" charset="0"/>
          <a:ea typeface="ＭＳ Ｐゴシック" charset="-128"/>
          <a:cs typeface="Arial" charset="0"/>
        </a:defRPr>
      </a:lvl2pPr>
      <a:lvl3pPr algn="l" rtl="0" eaLnBrk="1" fontAlgn="base" hangingPunct="1">
        <a:spcBef>
          <a:spcPct val="0"/>
        </a:spcBef>
        <a:spcAft>
          <a:spcPct val="0"/>
        </a:spcAft>
        <a:defRPr sz="1500" b="1">
          <a:solidFill>
            <a:srgbClr val="000000"/>
          </a:solidFill>
          <a:latin typeface="Arial" charset="0"/>
          <a:ea typeface="ＭＳ Ｐゴシック" charset="-128"/>
          <a:cs typeface="Arial" charset="0"/>
        </a:defRPr>
      </a:lvl3pPr>
      <a:lvl4pPr algn="l" rtl="0" eaLnBrk="1" fontAlgn="base" hangingPunct="1">
        <a:spcBef>
          <a:spcPct val="0"/>
        </a:spcBef>
        <a:spcAft>
          <a:spcPct val="0"/>
        </a:spcAft>
        <a:defRPr sz="1500" b="1">
          <a:solidFill>
            <a:srgbClr val="000000"/>
          </a:solidFill>
          <a:latin typeface="Arial" charset="0"/>
          <a:ea typeface="ＭＳ Ｐゴシック" charset="-128"/>
          <a:cs typeface="Arial" charset="0"/>
        </a:defRPr>
      </a:lvl4pPr>
      <a:lvl5pPr algn="l" rtl="0" eaLnBrk="1" fontAlgn="base" hangingPunct="1">
        <a:spcBef>
          <a:spcPct val="0"/>
        </a:spcBef>
        <a:spcAft>
          <a:spcPct val="0"/>
        </a:spcAft>
        <a:defRPr sz="1500" b="1">
          <a:solidFill>
            <a:srgbClr val="000000"/>
          </a:solidFill>
          <a:latin typeface="Arial" charset="0"/>
          <a:ea typeface="ＭＳ Ｐゴシック" charset="-128"/>
          <a:cs typeface="Arial" charset="0"/>
        </a:defRPr>
      </a:lvl5pPr>
      <a:lvl6pPr marL="342900" algn="l" rtl="0" eaLnBrk="1" fontAlgn="base" hangingPunct="1">
        <a:spcBef>
          <a:spcPct val="0"/>
        </a:spcBef>
        <a:spcAft>
          <a:spcPct val="0"/>
        </a:spcAft>
        <a:defRPr sz="1500" b="1">
          <a:solidFill>
            <a:schemeClr val="tx1"/>
          </a:solidFill>
          <a:latin typeface="Arial" charset="0"/>
          <a:ea typeface="ヒラギノ角ゴ Pro W3" charset="0"/>
        </a:defRPr>
      </a:lvl6pPr>
      <a:lvl7pPr marL="685800" algn="l" rtl="0" eaLnBrk="1" fontAlgn="base" hangingPunct="1">
        <a:spcBef>
          <a:spcPct val="0"/>
        </a:spcBef>
        <a:spcAft>
          <a:spcPct val="0"/>
        </a:spcAft>
        <a:defRPr sz="1500" b="1">
          <a:solidFill>
            <a:schemeClr val="tx1"/>
          </a:solidFill>
          <a:latin typeface="Arial" charset="0"/>
          <a:ea typeface="ヒラギノ角ゴ Pro W3" charset="0"/>
        </a:defRPr>
      </a:lvl7pPr>
      <a:lvl8pPr marL="1028700" algn="l" rtl="0" eaLnBrk="1" fontAlgn="base" hangingPunct="1">
        <a:spcBef>
          <a:spcPct val="0"/>
        </a:spcBef>
        <a:spcAft>
          <a:spcPct val="0"/>
        </a:spcAft>
        <a:defRPr sz="1500" b="1">
          <a:solidFill>
            <a:schemeClr val="tx1"/>
          </a:solidFill>
          <a:latin typeface="Arial" charset="0"/>
          <a:ea typeface="ヒラギノ角ゴ Pro W3" charset="0"/>
        </a:defRPr>
      </a:lvl8pPr>
      <a:lvl9pPr marL="1371600" algn="l" rtl="0" eaLnBrk="1" fontAlgn="base" hangingPunct="1">
        <a:spcBef>
          <a:spcPct val="0"/>
        </a:spcBef>
        <a:spcAft>
          <a:spcPct val="0"/>
        </a:spcAft>
        <a:defRPr sz="1500" b="1">
          <a:solidFill>
            <a:schemeClr val="tx1"/>
          </a:solidFill>
          <a:latin typeface="Arial" charset="0"/>
          <a:ea typeface="ヒラギノ角ゴ Pro W3" charset="0"/>
        </a:defRPr>
      </a:lvl9pPr>
    </p:titleStyle>
    <p:bodyStyle>
      <a:lvl1pPr algn="l" rtl="0" eaLnBrk="1" fontAlgn="base" hangingPunct="1">
        <a:lnSpc>
          <a:spcPct val="110000"/>
        </a:lnSpc>
        <a:spcBef>
          <a:spcPct val="0"/>
        </a:spcBef>
        <a:spcAft>
          <a:spcPct val="0"/>
        </a:spcAft>
        <a:buClr>
          <a:schemeClr val="accent1"/>
        </a:buClr>
        <a:buFont typeface="Arial" pitchFamily="34" charset="0"/>
        <a:defRPr>
          <a:solidFill>
            <a:schemeClr val="tx1"/>
          </a:solidFill>
          <a:latin typeface="+mn-lt"/>
          <a:ea typeface="+mn-ea"/>
          <a:cs typeface="+mn-cs"/>
        </a:defRPr>
      </a:lvl1pPr>
      <a:lvl2pPr marL="134541" indent="-133350" algn="l" rtl="0" eaLnBrk="1" fontAlgn="base" hangingPunct="1">
        <a:lnSpc>
          <a:spcPct val="110000"/>
        </a:lnSpc>
        <a:spcBef>
          <a:spcPct val="0"/>
        </a:spcBef>
        <a:spcAft>
          <a:spcPct val="0"/>
        </a:spcAft>
        <a:buClr>
          <a:schemeClr val="accent1"/>
        </a:buClr>
        <a:buChar char="•"/>
        <a:defRPr>
          <a:solidFill>
            <a:schemeClr val="tx1"/>
          </a:solidFill>
          <a:latin typeface="+mn-lt"/>
          <a:ea typeface="+mn-ea"/>
          <a:cs typeface="+mn-cs"/>
        </a:defRPr>
      </a:lvl2pPr>
      <a:lvl3pPr marL="269081" indent="-133350" algn="l" rtl="0" eaLnBrk="1" fontAlgn="base" hangingPunct="1">
        <a:lnSpc>
          <a:spcPct val="110000"/>
        </a:lnSpc>
        <a:spcBef>
          <a:spcPct val="0"/>
        </a:spcBef>
        <a:spcAft>
          <a:spcPct val="0"/>
        </a:spcAft>
        <a:buClr>
          <a:schemeClr val="accent1"/>
        </a:buClr>
        <a:buChar char="•"/>
        <a:defRPr>
          <a:solidFill>
            <a:schemeClr val="tx1"/>
          </a:solidFill>
          <a:latin typeface="+mn-lt"/>
          <a:ea typeface="+mn-ea"/>
          <a:cs typeface="+mn-cs"/>
        </a:defRPr>
      </a:lvl3pPr>
      <a:lvl4pPr marL="403622" indent="-133350" algn="l" rtl="0" eaLnBrk="1" fontAlgn="base" hangingPunct="1">
        <a:lnSpc>
          <a:spcPct val="110000"/>
        </a:lnSpc>
        <a:spcBef>
          <a:spcPct val="0"/>
        </a:spcBef>
        <a:spcAft>
          <a:spcPct val="0"/>
        </a:spcAft>
        <a:buClr>
          <a:schemeClr val="accent1"/>
        </a:buClr>
        <a:buChar char="•"/>
        <a:defRPr>
          <a:solidFill>
            <a:schemeClr val="tx1"/>
          </a:solidFill>
          <a:latin typeface="+mn-lt"/>
          <a:ea typeface="+mn-ea"/>
          <a:cs typeface="+mn-cs"/>
        </a:defRPr>
      </a:lvl4pPr>
      <a:lvl5pPr marL="538163" indent="-133350" algn="l" rtl="0" eaLnBrk="1" fontAlgn="base" hangingPunct="1">
        <a:lnSpc>
          <a:spcPct val="110000"/>
        </a:lnSpc>
        <a:spcBef>
          <a:spcPct val="0"/>
        </a:spcBef>
        <a:spcAft>
          <a:spcPct val="0"/>
        </a:spcAft>
        <a:buClr>
          <a:schemeClr val="accent1"/>
        </a:buClr>
        <a:buChar char="•"/>
        <a:defRPr>
          <a:solidFill>
            <a:schemeClr val="tx1"/>
          </a:solidFill>
          <a:latin typeface="+mn-lt"/>
          <a:ea typeface="+mn-ea"/>
          <a:cs typeface="+mn-cs"/>
        </a:defRPr>
      </a:lvl5pPr>
      <a:lvl6pPr marL="9155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2584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16013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19442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hyperlink" Target="https://opcfoundation.org/" TargetMode="External"/><Relationship Id="rId2" Type="http://schemas.openxmlformats.org/officeDocument/2006/relationships/hyperlink" Target="https://www.youtube.com/watch?v=-tDGzwsBokY&amp;feature=youtu.be"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opcfoundation.org/developer-tools/developer-kits-classic/core-components" TargetMode="Externa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4.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fischerj\AppData\Local\Temp\Foto.JPG"/>
          <p:cNvPicPr>
            <a:picLocks noChangeAspect="1" noChangeArrowheads="1"/>
          </p:cNvPicPr>
          <p:nvPr/>
        </p:nvPicPr>
        <p:blipFill>
          <a:blip r:embed="rId2" cstate="email"/>
          <a:srcRect/>
          <a:stretch>
            <a:fillRect/>
          </a:stretch>
        </p:blipFill>
        <p:spPr bwMode="auto">
          <a:xfrm>
            <a:off x="0" y="0"/>
            <a:ext cx="9144000" cy="6858000"/>
          </a:xfrm>
          <a:prstGeom prst="rect">
            <a:avLst/>
          </a:prstGeom>
          <a:noFill/>
        </p:spPr>
      </p:pic>
      <p:sp>
        <p:nvSpPr>
          <p:cNvPr id="2" name="Titel 1"/>
          <p:cNvSpPr>
            <a:spLocks noGrp="1"/>
          </p:cNvSpPr>
          <p:nvPr>
            <p:ph type="ctrTitle"/>
          </p:nvPr>
        </p:nvSpPr>
        <p:spPr/>
        <p:txBody>
          <a:bodyPr/>
          <a:lstStyle/>
          <a:p>
            <a:r>
              <a:rPr lang="de-DE" dirty="0">
                <a:solidFill>
                  <a:schemeClr val="bg1"/>
                </a:solidFill>
              </a:rPr>
              <a:t>Licht ins Dunkle</a:t>
            </a:r>
            <a:r>
              <a:rPr lang="de-DE" dirty="0"/>
              <a:t> </a:t>
            </a:r>
            <a:r>
              <a:rPr lang="de-DE" dirty="0">
                <a:solidFill>
                  <a:schemeClr val="bg1"/>
                </a:solidFill>
              </a:rPr>
              <a:t>-</a:t>
            </a:r>
            <a:br>
              <a:rPr lang="de-DE" dirty="0"/>
            </a:br>
            <a:r>
              <a:rPr lang="de-DE" dirty="0"/>
              <a:t>MCD Schulung</a:t>
            </a:r>
          </a:p>
        </p:txBody>
      </p:sp>
      <p:sp>
        <p:nvSpPr>
          <p:cNvPr id="3" name="Untertitel 2"/>
          <p:cNvSpPr>
            <a:spLocks noGrp="1"/>
          </p:cNvSpPr>
          <p:nvPr>
            <p:ph type="subTitle" idx="1"/>
          </p:nvPr>
        </p:nvSpPr>
        <p:spPr/>
        <p:txBody>
          <a:bodyPr/>
          <a:lstStyle/>
          <a:p>
            <a:r>
              <a:rPr lang="de-DE" dirty="0">
                <a:solidFill>
                  <a:schemeClr val="bg1"/>
                </a:solidFill>
              </a:rPr>
              <a:t>Fa. Schunk GmbH </a:t>
            </a:r>
          </a:p>
          <a:p>
            <a:r>
              <a:rPr lang="de-DE" dirty="0">
                <a:solidFill>
                  <a:schemeClr val="bg1"/>
                </a:solidFill>
              </a:rPr>
              <a:t>Lauffen am Neckar, 31.05.2016</a:t>
            </a:r>
          </a:p>
        </p:txBody>
      </p:sp>
      <p:grpSp>
        <p:nvGrpSpPr>
          <p:cNvPr id="6" name="Group 5"/>
          <p:cNvGrpSpPr>
            <a:grpSpLocks noChangeAspect="1"/>
          </p:cNvGrpSpPr>
          <p:nvPr/>
        </p:nvGrpSpPr>
        <p:grpSpPr bwMode="auto">
          <a:xfrm>
            <a:off x="220979" y="-120478"/>
            <a:ext cx="5483658" cy="1781638"/>
            <a:chOff x="390" y="1351"/>
            <a:chExt cx="4980" cy="1618"/>
          </a:xfrm>
        </p:grpSpPr>
        <p:sp>
          <p:nvSpPr>
            <p:cNvPr id="7"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8"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9"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0"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1"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2"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3"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4"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5"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6"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7"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8"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9"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0"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1"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2"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3"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4"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5"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6"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7"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8"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9"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0"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1"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2"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3"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4"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5"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6"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7"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8"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9"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0"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1"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2"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3"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4"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5"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6"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7"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8"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9"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0"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1"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2"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3"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4"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5"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6"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7"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8"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9"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0"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1"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2"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3"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4"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5"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6"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7"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8"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9"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70"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71"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72"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grpSp>
    </p:spTree>
    <p:extLst>
      <p:ext uri="{BB962C8B-B14F-4D97-AF65-F5344CB8AC3E}">
        <p14:creationId xmlns:p14="http://schemas.microsoft.com/office/powerpoint/2010/main" val="3991626749"/>
      </p:ext>
    </p:extLst>
  </p:cSld>
  <p:clrMapOvr>
    <a:masterClrMapping/>
  </p:clrMapOvr>
  <p:transition>
    <p:strips dir="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6</a:t>
            </a:r>
          </a:p>
        </p:txBody>
      </p:sp>
      <p:pic>
        <p:nvPicPr>
          <p:cNvPr id="5" name="Inhaltsplatzhalter 4"/>
          <p:cNvPicPr>
            <a:picLocks noGrp="1" noChangeAspect="1"/>
          </p:cNvPicPr>
          <p:nvPr>
            <p:ph idx="1"/>
          </p:nvPr>
        </p:nvPicPr>
        <p:blipFill>
          <a:blip r:embed="rId2"/>
          <a:stretch>
            <a:fillRect/>
          </a:stretch>
        </p:blipFill>
        <p:spPr>
          <a:xfrm>
            <a:off x="418924" y="1698915"/>
            <a:ext cx="5786273" cy="4638505"/>
          </a:xfrm>
          <a:prstGeom prst="rect">
            <a:avLst/>
          </a:prstGeom>
        </p:spPr>
      </p:pic>
      <p:sp>
        <p:nvSpPr>
          <p:cNvPr id="4" name="Foliennummernplatzhalter 3"/>
          <p:cNvSpPr>
            <a:spLocks noGrp="1"/>
          </p:cNvSpPr>
          <p:nvPr>
            <p:ph type="sldNum" sz="quarter" idx="10"/>
          </p:nvPr>
        </p:nvSpPr>
        <p:spPr/>
        <p:txBody>
          <a:bodyPr/>
          <a:lstStyle/>
          <a:p>
            <a:fld id="{A9D39160-6622-4657-899B-E48054115A88}" type="slidenum">
              <a:rPr lang="de-DE" smtClean="0"/>
              <a:t>10</a:t>
            </a:fld>
            <a:endParaRPr lang="de-DE"/>
          </a:p>
        </p:txBody>
      </p:sp>
      <p:cxnSp>
        <p:nvCxnSpPr>
          <p:cNvPr id="7" name="Gerade Verbindung mit Pfeil 6"/>
          <p:cNvCxnSpPr/>
          <p:nvPr/>
        </p:nvCxnSpPr>
        <p:spPr bwMode="auto">
          <a:xfrm flipH="1">
            <a:off x="2480650" y="2797516"/>
            <a:ext cx="1566249" cy="823865"/>
          </a:xfrm>
          <a:prstGeom prst="straightConnector1">
            <a:avLst/>
          </a:prstGeom>
          <a:solidFill>
            <a:srgbClr val="6699FF"/>
          </a:solidFill>
          <a:ln w="12700" cap="flat" cmpd="sng" algn="ctr">
            <a:solidFill>
              <a:srgbClr val="FF0000"/>
            </a:solidFill>
            <a:prstDash val="solid"/>
            <a:round/>
            <a:headEnd type="triangle"/>
            <a:tailEnd type="triangle"/>
          </a:ln>
          <a:effectLst/>
        </p:spPr>
      </p:cxnSp>
      <p:sp>
        <p:nvSpPr>
          <p:cNvPr id="8" name="Textfeld 7"/>
          <p:cNvSpPr txBox="1"/>
          <p:nvPr/>
        </p:nvSpPr>
        <p:spPr>
          <a:xfrm>
            <a:off x="6533595" y="3602462"/>
            <a:ext cx="865943" cy="338554"/>
          </a:xfrm>
          <a:prstGeom prst="rect">
            <a:avLst/>
          </a:prstGeom>
          <a:solidFill>
            <a:schemeClr val="bg1"/>
          </a:solidFill>
          <a:ln>
            <a:solidFill>
              <a:srgbClr val="FF0000"/>
            </a:solidFill>
          </a:ln>
        </p:spPr>
        <p:txBody>
          <a:bodyPr wrap="none" rtlCol="0">
            <a:spAutoFit/>
          </a:bodyPr>
          <a:lstStyle/>
          <a:p>
            <a:pPr algn="l">
              <a:spcBef>
                <a:spcPts val="0"/>
              </a:spcBef>
            </a:pPr>
            <a:r>
              <a:rPr lang="de-DE" sz="1600" dirty="0">
                <a:solidFill>
                  <a:schemeClr val="tx1"/>
                </a:solidFill>
                <a:latin typeface="+mn-lt"/>
              </a:rPr>
              <a:t>Signale</a:t>
            </a:r>
          </a:p>
        </p:txBody>
      </p:sp>
      <p:sp>
        <p:nvSpPr>
          <p:cNvPr id="9" name="Rechteck 8"/>
          <p:cNvSpPr/>
          <p:nvPr/>
        </p:nvSpPr>
        <p:spPr>
          <a:xfrm>
            <a:off x="3877367" y="3687639"/>
            <a:ext cx="2125081" cy="43694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0" name="Gerader Verbinder 9"/>
          <p:cNvCxnSpPr>
            <a:stCxn id="9" idx="3"/>
            <a:endCxn id="8" idx="1"/>
          </p:cNvCxnSpPr>
          <p:nvPr/>
        </p:nvCxnSpPr>
        <p:spPr bwMode="auto">
          <a:xfrm flipV="1">
            <a:off x="6002448" y="3771739"/>
            <a:ext cx="531147" cy="134371"/>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14" name="Textfeld 13"/>
          <p:cNvSpPr txBox="1"/>
          <p:nvPr/>
        </p:nvSpPr>
        <p:spPr>
          <a:xfrm>
            <a:off x="6427811" y="2458849"/>
            <a:ext cx="1839112" cy="338554"/>
          </a:xfrm>
          <a:prstGeom prst="rect">
            <a:avLst/>
          </a:prstGeom>
          <a:solidFill>
            <a:schemeClr val="bg1"/>
          </a:solidFill>
          <a:ln>
            <a:solidFill>
              <a:srgbClr val="FF0000"/>
            </a:solidFill>
          </a:ln>
        </p:spPr>
        <p:txBody>
          <a:bodyPr wrap="square" rtlCol="0">
            <a:spAutoFit/>
          </a:bodyPr>
          <a:lstStyle/>
          <a:p>
            <a:pPr algn="l">
              <a:spcBef>
                <a:spcPts val="0"/>
              </a:spcBef>
            </a:pPr>
            <a:r>
              <a:rPr lang="de-DE" sz="1600" dirty="0">
                <a:solidFill>
                  <a:schemeClr val="tx1"/>
                </a:solidFill>
                <a:latin typeface="+mn-lt"/>
              </a:rPr>
              <a:t>Objektparameter</a:t>
            </a:r>
          </a:p>
        </p:txBody>
      </p:sp>
      <p:sp>
        <p:nvSpPr>
          <p:cNvPr id="15" name="Rechteck 14"/>
          <p:cNvSpPr/>
          <p:nvPr/>
        </p:nvSpPr>
        <p:spPr>
          <a:xfrm>
            <a:off x="3962132" y="2624262"/>
            <a:ext cx="1955549" cy="346505"/>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r Verbinder 15"/>
          <p:cNvCxnSpPr>
            <a:stCxn id="15" idx="3"/>
            <a:endCxn id="14" idx="1"/>
          </p:cNvCxnSpPr>
          <p:nvPr/>
        </p:nvCxnSpPr>
        <p:spPr bwMode="auto">
          <a:xfrm flipV="1">
            <a:off x="5917681" y="2628126"/>
            <a:ext cx="510130" cy="169389"/>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21" name="Textfeld 20"/>
          <p:cNvSpPr txBox="1"/>
          <p:nvPr/>
        </p:nvSpPr>
        <p:spPr>
          <a:xfrm>
            <a:off x="6533595" y="4453576"/>
            <a:ext cx="2040037" cy="584775"/>
          </a:xfrm>
          <a:prstGeom prst="rect">
            <a:avLst/>
          </a:prstGeom>
          <a:solidFill>
            <a:schemeClr val="bg1"/>
          </a:solidFill>
          <a:ln>
            <a:solidFill>
              <a:srgbClr val="FF0000"/>
            </a:solidFill>
          </a:ln>
        </p:spPr>
        <p:txBody>
          <a:bodyPr wrap="square" rtlCol="0">
            <a:spAutoFit/>
          </a:bodyPr>
          <a:lstStyle/>
          <a:p>
            <a:pPr algn="l">
              <a:spcBef>
                <a:spcPts val="0"/>
              </a:spcBef>
            </a:pPr>
            <a:r>
              <a:rPr lang="de-DE" sz="1600" dirty="0">
                <a:solidFill>
                  <a:schemeClr val="tx1"/>
                </a:solidFill>
                <a:latin typeface="+mn-lt"/>
              </a:rPr>
              <a:t>Signalzuweisung</a:t>
            </a:r>
            <a:br>
              <a:rPr lang="de-DE" sz="1600" dirty="0">
                <a:solidFill>
                  <a:schemeClr val="tx1"/>
                </a:solidFill>
                <a:latin typeface="+mn-lt"/>
              </a:rPr>
            </a:br>
            <a:r>
              <a:rPr lang="de-DE" sz="1600" dirty="0">
                <a:solidFill>
                  <a:schemeClr val="tx1"/>
                </a:solidFill>
                <a:latin typeface="+mn-lt"/>
              </a:rPr>
              <a:t>zu Objektparameter</a:t>
            </a:r>
          </a:p>
        </p:txBody>
      </p:sp>
      <p:sp>
        <p:nvSpPr>
          <p:cNvPr id="22" name="Rechteck 21"/>
          <p:cNvSpPr/>
          <p:nvPr/>
        </p:nvSpPr>
        <p:spPr>
          <a:xfrm>
            <a:off x="3949792" y="4668199"/>
            <a:ext cx="1955549" cy="346505"/>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23" name="Gerader Verbinder 22"/>
          <p:cNvCxnSpPr>
            <a:stCxn id="22" idx="3"/>
            <a:endCxn id="21" idx="1"/>
          </p:cNvCxnSpPr>
          <p:nvPr/>
        </p:nvCxnSpPr>
        <p:spPr bwMode="auto">
          <a:xfrm flipV="1">
            <a:off x="5905341" y="4745964"/>
            <a:ext cx="628254" cy="95488"/>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17" name="Textfeld 16"/>
          <p:cNvSpPr txBox="1"/>
          <p:nvPr/>
        </p:nvSpPr>
        <p:spPr>
          <a:xfrm>
            <a:off x="205088" y="1114141"/>
            <a:ext cx="8481712" cy="584775"/>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Ein- und Ausgangssignale, die evtl. mit der SPS-Steuerung verbunden werden, werden mit Signaladapter definiert</a:t>
            </a:r>
          </a:p>
        </p:txBody>
      </p:sp>
    </p:spTree>
    <p:extLst>
      <p:ext uri="{BB962C8B-B14F-4D97-AF65-F5344CB8AC3E}">
        <p14:creationId xmlns:p14="http://schemas.microsoft.com/office/powerpoint/2010/main" val="3250035624"/>
      </p:ext>
    </p:extLst>
  </p:cSld>
  <p:clrMapOvr>
    <a:masterClrMapping/>
  </p:clrMapOvr>
  <p:transition>
    <p:strips dir="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7</a:t>
            </a:r>
          </a:p>
        </p:txBody>
      </p:sp>
      <p:pic>
        <p:nvPicPr>
          <p:cNvPr id="5" name="Inhaltsplatzhalter 4"/>
          <p:cNvPicPr>
            <a:picLocks noGrp="1" noChangeAspect="1"/>
          </p:cNvPicPr>
          <p:nvPr>
            <p:ph idx="1"/>
          </p:nvPr>
        </p:nvPicPr>
        <p:blipFill>
          <a:blip r:embed="rId2"/>
          <a:stretch>
            <a:fillRect/>
          </a:stretch>
        </p:blipFill>
        <p:spPr>
          <a:xfrm>
            <a:off x="241303" y="1698916"/>
            <a:ext cx="6180361" cy="4674729"/>
          </a:xfrm>
          <a:prstGeom prst="rect">
            <a:avLst/>
          </a:prstGeom>
        </p:spPr>
      </p:pic>
      <p:sp>
        <p:nvSpPr>
          <p:cNvPr id="4" name="Foliennummernplatzhalter 3"/>
          <p:cNvSpPr>
            <a:spLocks noGrp="1"/>
          </p:cNvSpPr>
          <p:nvPr>
            <p:ph type="sldNum" sz="quarter" idx="10"/>
          </p:nvPr>
        </p:nvSpPr>
        <p:spPr/>
        <p:txBody>
          <a:bodyPr/>
          <a:lstStyle/>
          <a:p>
            <a:fld id="{A9D39160-6622-4657-899B-E48054115A88}" type="slidenum">
              <a:rPr lang="de-DE" smtClean="0"/>
              <a:t>11</a:t>
            </a:fld>
            <a:endParaRPr lang="de-DE"/>
          </a:p>
        </p:txBody>
      </p:sp>
      <p:sp>
        <p:nvSpPr>
          <p:cNvPr id="6" name="Textfeld 5"/>
          <p:cNvSpPr txBox="1"/>
          <p:nvPr/>
        </p:nvSpPr>
        <p:spPr>
          <a:xfrm>
            <a:off x="6553200" y="5784444"/>
            <a:ext cx="1952791" cy="338554"/>
          </a:xfrm>
          <a:prstGeom prst="rect">
            <a:avLst/>
          </a:prstGeom>
          <a:solidFill>
            <a:schemeClr val="bg1"/>
          </a:solidFill>
          <a:ln>
            <a:solidFill>
              <a:srgbClr val="FF0000"/>
            </a:solidFill>
          </a:ln>
        </p:spPr>
        <p:txBody>
          <a:bodyPr wrap="square" rtlCol="0">
            <a:spAutoFit/>
          </a:bodyPr>
          <a:lstStyle/>
          <a:p>
            <a:pPr algn="l">
              <a:spcBef>
                <a:spcPts val="0"/>
              </a:spcBef>
            </a:pPr>
            <a:r>
              <a:rPr lang="de-DE" sz="1600" dirty="0">
                <a:solidFill>
                  <a:schemeClr val="tx1"/>
                </a:solidFill>
                <a:latin typeface="+mn-lt"/>
              </a:rPr>
              <a:t>Auslösebedingung</a:t>
            </a:r>
          </a:p>
        </p:txBody>
      </p:sp>
      <p:sp>
        <p:nvSpPr>
          <p:cNvPr id="7" name="Rechteck 6"/>
          <p:cNvSpPr/>
          <p:nvPr/>
        </p:nvSpPr>
        <p:spPr>
          <a:xfrm>
            <a:off x="2287722" y="4544120"/>
            <a:ext cx="2139422" cy="28138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8" name="Gerader Verbinder 7"/>
          <p:cNvCxnSpPr>
            <a:stCxn id="7" idx="3"/>
            <a:endCxn id="6" idx="1"/>
          </p:cNvCxnSpPr>
          <p:nvPr/>
        </p:nvCxnSpPr>
        <p:spPr bwMode="auto">
          <a:xfrm>
            <a:off x="4427144" y="4684811"/>
            <a:ext cx="2126056" cy="1268910"/>
          </a:xfrm>
          <a:prstGeom prst="line">
            <a:avLst/>
          </a:prstGeom>
          <a:solidFill>
            <a:srgbClr val="6699FF"/>
          </a:solidFill>
          <a:ln w="12700" cap="flat" cmpd="sng" algn="ctr">
            <a:solidFill>
              <a:srgbClr val="FF0000"/>
            </a:solidFill>
            <a:prstDash val="solid"/>
            <a:round/>
            <a:headEnd type="none" w="med" len="med"/>
            <a:tailEnd type="none" w="med" len="med"/>
          </a:ln>
          <a:effectLst/>
        </p:spPr>
      </p:cxnSp>
      <p:cxnSp>
        <p:nvCxnSpPr>
          <p:cNvPr id="18" name="Gerade Verbindung mit Pfeil 17"/>
          <p:cNvCxnSpPr>
            <a:stCxn id="7" idx="3"/>
          </p:cNvCxnSpPr>
          <p:nvPr/>
        </p:nvCxnSpPr>
        <p:spPr bwMode="auto">
          <a:xfrm flipV="1">
            <a:off x="4427144" y="4544120"/>
            <a:ext cx="479834" cy="140691"/>
          </a:xfrm>
          <a:prstGeom prst="straightConnector1">
            <a:avLst/>
          </a:prstGeom>
          <a:solidFill>
            <a:srgbClr val="6699FF"/>
          </a:solidFill>
          <a:ln w="28575" cap="flat" cmpd="sng" algn="ctr">
            <a:solidFill>
              <a:srgbClr val="FF0000"/>
            </a:solidFill>
            <a:prstDash val="dash"/>
            <a:round/>
            <a:headEnd type="none" w="med" len="med"/>
            <a:tailEnd type="none" w="med" len="med"/>
          </a:ln>
          <a:effectLst/>
        </p:spPr>
      </p:cxnSp>
      <p:sp>
        <p:nvSpPr>
          <p:cNvPr id="19" name="Textfeld 18"/>
          <p:cNvSpPr txBox="1"/>
          <p:nvPr/>
        </p:nvSpPr>
        <p:spPr>
          <a:xfrm>
            <a:off x="6553200" y="1766677"/>
            <a:ext cx="1727564" cy="338554"/>
          </a:xfrm>
          <a:prstGeom prst="rect">
            <a:avLst/>
          </a:prstGeom>
          <a:solidFill>
            <a:schemeClr val="bg1"/>
          </a:solidFill>
          <a:ln>
            <a:solidFill>
              <a:srgbClr val="FF0000"/>
            </a:solidFill>
          </a:ln>
        </p:spPr>
        <p:txBody>
          <a:bodyPr wrap="square" rtlCol="0">
            <a:spAutoFit/>
          </a:bodyPr>
          <a:lstStyle/>
          <a:p>
            <a:pPr algn="l">
              <a:spcBef>
                <a:spcPts val="0"/>
              </a:spcBef>
            </a:pPr>
            <a:r>
              <a:rPr lang="de-DE" sz="1600" dirty="0">
                <a:solidFill>
                  <a:schemeClr val="tx1"/>
                </a:solidFill>
                <a:latin typeface="+mn-lt"/>
              </a:rPr>
              <a:t>Operationsobjekt</a:t>
            </a:r>
          </a:p>
        </p:txBody>
      </p:sp>
      <p:sp>
        <p:nvSpPr>
          <p:cNvPr id="20" name="Rechteck 19"/>
          <p:cNvSpPr/>
          <p:nvPr/>
        </p:nvSpPr>
        <p:spPr>
          <a:xfrm>
            <a:off x="2094306" y="2401455"/>
            <a:ext cx="2326740" cy="245279"/>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21" name="Gerader Verbinder 20"/>
          <p:cNvCxnSpPr>
            <a:stCxn id="20" idx="3"/>
            <a:endCxn id="19" idx="1"/>
          </p:cNvCxnSpPr>
          <p:nvPr/>
        </p:nvCxnSpPr>
        <p:spPr bwMode="auto">
          <a:xfrm flipV="1">
            <a:off x="4421046" y="1935954"/>
            <a:ext cx="2132154" cy="588141"/>
          </a:xfrm>
          <a:prstGeom prst="line">
            <a:avLst/>
          </a:prstGeom>
          <a:solidFill>
            <a:srgbClr val="6699FF"/>
          </a:solidFill>
          <a:ln w="12700" cap="flat" cmpd="sng" algn="ctr">
            <a:solidFill>
              <a:srgbClr val="FF0000"/>
            </a:solidFill>
            <a:prstDash val="solid"/>
            <a:round/>
            <a:headEnd type="none" w="med" len="med"/>
            <a:tailEnd type="none" w="med" len="med"/>
          </a:ln>
          <a:effectLst/>
        </p:spPr>
      </p:cxnSp>
      <p:cxnSp>
        <p:nvCxnSpPr>
          <p:cNvPr id="24" name="Gerade Verbindung mit Pfeil 23"/>
          <p:cNvCxnSpPr/>
          <p:nvPr/>
        </p:nvCxnSpPr>
        <p:spPr bwMode="auto">
          <a:xfrm flipV="1">
            <a:off x="930936" y="2441579"/>
            <a:ext cx="1163370" cy="1042244"/>
          </a:xfrm>
          <a:prstGeom prst="straightConnector1">
            <a:avLst/>
          </a:prstGeom>
          <a:solidFill>
            <a:srgbClr val="6699FF"/>
          </a:solidFill>
          <a:ln w="28575" cap="flat" cmpd="sng" algn="ctr">
            <a:solidFill>
              <a:srgbClr val="FF0000"/>
            </a:solidFill>
            <a:prstDash val="dash"/>
            <a:round/>
            <a:headEnd type="none" w="med" len="med"/>
            <a:tailEnd type="none" w="med" len="med"/>
          </a:ln>
          <a:effectLst/>
        </p:spPr>
      </p:cxnSp>
      <p:cxnSp>
        <p:nvCxnSpPr>
          <p:cNvPr id="26" name="Gerade Verbindung mit Pfeil 25"/>
          <p:cNvCxnSpPr/>
          <p:nvPr/>
        </p:nvCxnSpPr>
        <p:spPr bwMode="auto">
          <a:xfrm flipH="1" flipV="1">
            <a:off x="4427143" y="2474047"/>
            <a:ext cx="552263" cy="1473762"/>
          </a:xfrm>
          <a:prstGeom prst="straightConnector1">
            <a:avLst/>
          </a:prstGeom>
          <a:solidFill>
            <a:srgbClr val="6699FF"/>
          </a:solidFill>
          <a:ln w="28575" cap="flat" cmpd="sng" algn="ctr">
            <a:solidFill>
              <a:srgbClr val="FF0000"/>
            </a:solidFill>
            <a:prstDash val="dash"/>
            <a:round/>
            <a:headEnd type="none" w="med" len="med"/>
            <a:tailEnd type="none" w="med" len="med"/>
          </a:ln>
          <a:effectLst/>
        </p:spPr>
      </p:cxnSp>
      <p:sp>
        <p:nvSpPr>
          <p:cNvPr id="29" name="Textfeld 28"/>
          <p:cNvSpPr txBox="1"/>
          <p:nvPr/>
        </p:nvSpPr>
        <p:spPr>
          <a:xfrm>
            <a:off x="6553200" y="3371143"/>
            <a:ext cx="1698378" cy="338554"/>
          </a:xfrm>
          <a:prstGeom prst="rect">
            <a:avLst/>
          </a:prstGeom>
          <a:solidFill>
            <a:schemeClr val="bg1"/>
          </a:solidFill>
          <a:ln>
            <a:solidFill>
              <a:srgbClr val="FF0000"/>
            </a:solidFill>
          </a:ln>
        </p:spPr>
        <p:txBody>
          <a:bodyPr wrap="square" rtlCol="0">
            <a:spAutoFit/>
          </a:bodyPr>
          <a:lstStyle/>
          <a:p>
            <a:pPr algn="l">
              <a:spcBef>
                <a:spcPts val="0"/>
              </a:spcBef>
            </a:pPr>
            <a:r>
              <a:rPr lang="de-DE" sz="1600" dirty="0">
                <a:solidFill>
                  <a:schemeClr val="tx1"/>
                </a:solidFill>
                <a:latin typeface="+mn-lt"/>
              </a:rPr>
              <a:t>Objektparameter</a:t>
            </a:r>
          </a:p>
        </p:txBody>
      </p:sp>
      <p:sp>
        <p:nvSpPr>
          <p:cNvPr id="30" name="Rechteck 29"/>
          <p:cNvSpPr/>
          <p:nvPr/>
        </p:nvSpPr>
        <p:spPr>
          <a:xfrm>
            <a:off x="2094306" y="3257170"/>
            <a:ext cx="1979753" cy="56650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31" name="Gerader Verbinder 30"/>
          <p:cNvCxnSpPr>
            <a:stCxn id="30" idx="3"/>
            <a:endCxn id="29" idx="1"/>
          </p:cNvCxnSpPr>
          <p:nvPr/>
        </p:nvCxnSpPr>
        <p:spPr bwMode="auto">
          <a:xfrm flipV="1">
            <a:off x="4074059" y="3540420"/>
            <a:ext cx="2479141" cy="1"/>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17" name="Textfeld 16"/>
          <p:cNvSpPr txBox="1"/>
          <p:nvPr/>
        </p:nvSpPr>
        <p:spPr>
          <a:xfrm>
            <a:off x="205088" y="1114141"/>
            <a:ext cx="8481712" cy="584775"/>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Operationen definieren. Operationen ohne eine Auslösungsbedingung wird von der Zeit ausgelöst</a:t>
            </a:r>
          </a:p>
        </p:txBody>
      </p:sp>
    </p:spTree>
    <p:extLst>
      <p:ext uri="{BB962C8B-B14F-4D97-AF65-F5344CB8AC3E}">
        <p14:creationId xmlns:p14="http://schemas.microsoft.com/office/powerpoint/2010/main" val="3941477105"/>
      </p:ext>
    </p:extLst>
  </p:cSld>
  <p:clrMapOvr>
    <a:masterClrMapping/>
  </p:clrMapOvr>
  <p:transition>
    <p:strips dir="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Anmerkungen</a:t>
            </a:r>
          </a:p>
        </p:txBody>
      </p:sp>
      <p:sp>
        <p:nvSpPr>
          <p:cNvPr id="3" name="Inhaltsplatzhalter 2"/>
          <p:cNvSpPr>
            <a:spLocks noGrp="1"/>
          </p:cNvSpPr>
          <p:nvPr>
            <p:ph idx="1"/>
          </p:nvPr>
        </p:nvSpPr>
        <p:spPr/>
        <p:txBody>
          <a:bodyPr/>
          <a:lstStyle/>
          <a:p>
            <a:r>
              <a:rPr lang="de-DE" dirty="0"/>
              <a:t>Die Form, Lage und Orientierung des </a:t>
            </a:r>
            <a:r>
              <a:rPr lang="de-DE" b="1" dirty="0"/>
              <a:t>Kollisionssensor</a:t>
            </a:r>
            <a:r>
              <a:rPr lang="de-DE" dirty="0"/>
              <a:t> kann man so manipulieren, dass es außerhalb des Objekt liegt. Somit kann man ein Laserstrahl oder das Näherungsfeld ein Näherungsschalter realitätsnah simulieren. Zu beachten: wenn das Sensor mitbewegen muss, definiert man auch ein Objekt, das mitbewegend ist. (Siehe Modell </a:t>
            </a:r>
            <a:r>
              <a:rPr lang="de-DE" i="1" dirty="0"/>
              <a:t>„Pick </a:t>
            </a:r>
            <a:r>
              <a:rPr lang="de-DE" i="1" dirty="0" err="1"/>
              <a:t>and</a:t>
            </a:r>
            <a:r>
              <a:rPr lang="de-DE" i="1" dirty="0"/>
              <a:t> Place“</a:t>
            </a:r>
            <a:r>
              <a:rPr lang="de-DE" dirty="0"/>
              <a:t>)</a:t>
            </a:r>
          </a:p>
          <a:p>
            <a:r>
              <a:rPr lang="de-DE" dirty="0"/>
              <a:t>Um ein Objekt zu greifen, muss man das </a:t>
            </a:r>
            <a:r>
              <a:rPr lang="de-DE" b="1" dirty="0"/>
              <a:t>Attachment</a:t>
            </a:r>
            <a:r>
              <a:rPr lang="de-DE" dirty="0"/>
              <a:t> in </a:t>
            </a:r>
            <a:r>
              <a:rPr lang="de-DE" b="1" dirty="0"/>
              <a:t>fester Verbindung </a:t>
            </a:r>
            <a:r>
              <a:rPr lang="de-DE" dirty="0"/>
              <a:t>definieren. Mit starren Körper kann man nur ein spezifischen Objekt greifen. Mit Objekt aus Auslösung kann man dasjenige Objekt greifen, das den Kollisionssensor triggert hat. Somit Objekt unabhängig machen (siehe Modell </a:t>
            </a:r>
            <a:r>
              <a:rPr lang="de-DE" i="1" dirty="0"/>
              <a:t>„Pick </a:t>
            </a:r>
            <a:r>
              <a:rPr lang="de-DE" i="1" dirty="0" err="1"/>
              <a:t>and</a:t>
            </a:r>
            <a:r>
              <a:rPr lang="de-DE" i="1" dirty="0"/>
              <a:t> Place“</a:t>
            </a:r>
            <a:r>
              <a:rPr lang="de-DE" dirty="0"/>
              <a:t>)</a:t>
            </a:r>
          </a:p>
          <a:p>
            <a:r>
              <a:rPr lang="de-DE" dirty="0"/>
              <a:t>Position des Gelenks als Variable für die Begrenzung</a:t>
            </a:r>
          </a:p>
          <a:p>
            <a:r>
              <a:rPr lang="de-DE" dirty="0"/>
              <a:t>Verkettete Operationen in Gantt-Diagramm</a:t>
            </a:r>
          </a:p>
          <a:p>
            <a:r>
              <a:rPr lang="de-DE" dirty="0"/>
              <a:t>Bedingungsobjekt können auch mit Zeit als Bedingung, indem man die Zeit eintippt</a:t>
            </a:r>
          </a:p>
          <a:p>
            <a:endParaRPr lang="de-DE" dirty="0"/>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12</a:t>
            </a:fld>
            <a:endParaRPr lang="de-DE"/>
          </a:p>
        </p:txBody>
      </p:sp>
    </p:spTree>
    <p:extLst>
      <p:ext uri="{BB962C8B-B14F-4D97-AF65-F5344CB8AC3E}">
        <p14:creationId xmlns:p14="http://schemas.microsoft.com/office/powerpoint/2010/main" val="158492510"/>
      </p:ext>
    </p:extLst>
  </p:cSld>
  <p:clrMapOvr>
    <a:masterClrMapping/>
  </p:clrMapOvr>
  <p:transition>
    <p:strips dir="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Schulung Teil 2</a:t>
            </a:r>
          </a:p>
        </p:txBody>
      </p:sp>
      <p:sp>
        <p:nvSpPr>
          <p:cNvPr id="3" name="Untertitel 2"/>
          <p:cNvSpPr>
            <a:spLocks noGrp="1"/>
          </p:cNvSpPr>
          <p:nvPr>
            <p:ph type="subTitle" idx="1"/>
          </p:nvPr>
        </p:nvSpPr>
        <p:spPr/>
        <p:txBody>
          <a:bodyPr/>
          <a:lstStyle/>
          <a:p>
            <a:r>
              <a:rPr lang="de-DE" dirty="0"/>
              <a:t>22.02.2017 </a:t>
            </a:r>
          </a:p>
        </p:txBody>
      </p:sp>
    </p:spTree>
    <p:extLst>
      <p:ext uri="{BB962C8B-B14F-4D97-AF65-F5344CB8AC3E}">
        <p14:creationId xmlns:p14="http://schemas.microsoft.com/office/powerpoint/2010/main" val="707343529"/>
      </p:ext>
    </p:extLst>
  </p:cSld>
  <p:clrMapOvr>
    <a:masterClrMapping/>
  </p:clrMapOvr>
  <p:transition>
    <p:strips dir="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Schulungsinhalt</a:t>
            </a:r>
          </a:p>
        </p:txBody>
      </p:sp>
      <p:sp>
        <p:nvSpPr>
          <p:cNvPr id="3" name="Inhaltsplatzhalter 2"/>
          <p:cNvSpPr>
            <a:spLocks noGrp="1"/>
          </p:cNvSpPr>
          <p:nvPr>
            <p:ph idx="1"/>
          </p:nvPr>
        </p:nvSpPr>
        <p:spPr/>
        <p:txBody>
          <a:bodyPr/>
          <a:lstStyle/>
          <a:p>
            <a:r>
              <a:rPr lang="de-DE" dirty="0"/>
              <a:t>Aufbau von Anlagen aus einzeln Komponenten</a:t>
            </a:r>
          </a:p>
          <a:p>
            <a:pPr lvl="1"/>
            <a:r>
              <a:rPr lang="de-DE" dirty="0"/>
              <a:t>Arbeiten mit Ordnern</a:t>
            </a:r>
          </a:p>
          <a:p>
            <a:pPr lvl="1"/>
            <a:r>
              <a:rPr lang="de-DE" dirty="0"/>
              <a:t>Operationen in Anlagen</a:t>
            </a:r>
          </a:p>
          <a:p>
            <a:pPr lvl="1"/>
            <a:r>
              <a:rPr lang="de-DE" dirty="0"/>
              <a:t>Versteckten Operationen</a:t>
            </a:r>
          </a:p>
          <a:p>
            <a:pPr lvl="1"/>
            <a:r>
              <a:rPr lang="de-DE" dirty="0"/>
              <a:t>Modularer Aufbau von Komponenten</a:t>
            </a:r>
          </a:p>
          <a:p>
            <a:pPr lvl="1"/>
            <a:endParaRPr lang="de-DE" dirty="0"/>
          </a:p>
          <a:p>
            <a:r>
              <a:rPr lang="de-DE" dirty="0"/>
              <a:t>Bewegungskurven</a:t>
            </a:r>
          </a:p>
          <a:p>
            <a:endParaRPr lang="de-DE" dirty="0"/>
          </a:p>
          <a:p>
            <a:r>
              <a:rPr lang="de-DE" dirty="0"/>
              <a:t>Einführung in OPC-Verknüpfung</a:t>
            </a:r>
          </a:p>
        </p:txBody>
      </p:sp>
      <p:sp>
        <p:nvSpPr>
          <p:cNvPr id="4" name="Foliennummernplatzhalter 3"/>
          <p:cNvSpPr>
            <a:spLocks noGrp="1"/>
          </p:cNvSpPr>
          <p:nvPr>
            <p:ph type="sldNum" sz="quarter" idx="10"/>
          </p:nvPr>
        </p:nvSpPr>
        <p:spPr/>
        <p:txBody>
          <a:bodyPr/>
          <a:lstStyle/>
          <a:p>
            <a:fld id="{A9D39160-6622-4657-899B-E48054115A88}" type="slidenum">
              <a:rPr lang="de-DE" smtClean="0"/>
              <a:t>14</a:t>
            </a:fld>
            <a:endParaRPr lang="de-DE"/>
          </a:p>
        </p:txBody>
      </p:sp>
      <p:pic>
        <p:nvPicPr>
          <p:cNvPr id="5" name="Grafik 4"/>
          <p:cNvPicPr>
            <a:picLocks noChangeAspect="1"/>
          </p:cNvPicPr>
          <p:nvPr/>
        </p:nvPicPr>
        <p:blipFill>
          <a:blip r:embed="rId2"/>
          <a:stretch>
            <a:fillRect/>
          </a:stretch>
        </p:blipFill>
        <p:spPr>
          <a:xfrm>
            <a:off x="6119895" y="1600206"/>
            <a:ext cx="2462041" cy="1712223"/>
          </a:xfrm>
          <a:prstGeom prst="rect">
            <a:avLst/>
          </a:prstGeom>
        </p:spPr>
      </p:pic>
      <p:pic>
        <p:nvPicPr>
          <p:cNvPr id="6" name="Grafik 5"/>
          <p:cNvPicPr>
            <a:picLocks noChangeAspect="1"/>
          </p:cNvPicPr>
          <p:nvPr/>
        </p:nvPicPr>
        <p:blipFill>
          <a:blip r:embed="rId3"/>
          <a:stretch>
            <a:fillRect/>
          </a:stretch>
        </p:blipFill>
        <p:spPr>
          <a:xfrm>
            <a:off x="5924017" y="3783435"/>
            <a:ext cx="2853799" cy="1703370"/>
          </a:xfrm>
          <a:prstGeom prst="rect">
            <a:avLst/>
          </a:prstGeom>
        </p:spPr>
      </p:pic>
    </p:spTree>
    <p:extLst>
      <p:ext uri="{BB962C8B-B14F-4D97-AF65-F5344CB8AC3E}">
        <p14:creationId xmlns:p14="http://schemas.microsoft.com/office/powerpoint/2010/main" val="1768363476"/>
      </p:ext>
    </p:extLst>
  </p:cSld>
  <p:clrMapOvr>
    <a:masterClrMapping/>
  </p:clrMapOvr>
  <p:transition>
    <p:strips dir="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Vorgehensweise zur Aufbau eines beispielhaftes ELP Anlage </a:t>
            </a:r>
          </a:p>
        </p:txBody>
      </p:sp>
      <p:sp>
        <p:nvSpPr>
          <p:cNvPr id="3" name="Inhaltsplatzhalter 2"/>
          <p:cNvSpPr>
            <a:spLocks noGrp="1"/>
          </p:cNvSpPr>
          <p:nvPr>
            <p:ph idx="1"/>
          </p:nvPr>
        </p:nvSpPr>
        <p:spPr/>
        <p:txBody>
          <a:bodyPr/>
          <a:lstStyle/>
          <a:p>
            <a:pPr marL="342900" indent="-342900">
              <a:buFont typeface="+mj-lt"/>
              <a:buAutoNum type="arabicPeriod"/>
            </a:pPr>
            <a:r>
              <a:rPr lang="de-DE" dirty="0"/>
              <a:t>Komponenten werden in einer Baugruppe mit der Funktion „Hinzufügen“ hinzugefügt</a:t>
            </a:r>
          </a:p>
          <a:p>
            <a:pPr marL="342900" indent="-342900">
              <a:buFont typeface="+mj-lt"/>
              <a:buAutoNum type="arabicPeriod"/>
            </a:pPr>
            <a:r>
              <a:rPr lang="de-DE" dirty="0"/>
              <a:t>Hinzugefügte Komponente werden in der richtigen Einbaulage platziert, mit Hilfe der Funktion „Komponente verschieben“ und „Baugruppenzwangsbedingungen“</a:t>
            </a:r>
          </a:p>
          <a:p>
            <a:pPr marL="342900" indent="-342900">
              <a:buFont typeface="+mj-lt"/>
              <a:buAutoNum type="arabicPeriod"/>
            </a:pPr>
            <a:r>
              <a:rPr lang="de-DE" dirty="0"/>
              <a:t>Komponenten werden mit „feste Verbindung“ miteinander verknüpfen. Somit lassen sich miteinander relativ bewegen, bspw. ein Greifer wird am Schlitten des linearen Antriebs verknüpft.</a:t>
            </a:r>
          </a:p>
          <a:p>
            <a:pPr marL="342900" indent="-342900">
              <a:buFont typeface="+mj-lt"/>
              <a:buAutoNum type="arabicPeriod"/>
            </a:pPr>
            <a:r>
              <a:rPr lang="de-DE" dirty="0"/>
              <a:t>Neue Operationen definieren nach Bedarf</a:t>
            </a:r>
          </a:p>
          <a:p>
            <a:pPr marL="342900" indent="-342900">
              <a:buFont typeface="+mj-lt"/>
              <a:buAutoNum type="arabicPeriod"/>
            </a:pPr>
            <a:endParaRPr lang="de-DE" dirty="0"/>
          </a:p>
          <a:p>
            <a:pPr marL="342900" indent="-342900">
              <a:buFont typeface="+mj-lt"/>
              <a:buAutoNum type="arabicPeriod"/>
            </a:pPr>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15</a:t>
            </a:fld>
            <a:endParaRPr lang="de-DE"/>
          </a:p>
        </p:txBody>
      </p:sp>
    </p:spTree>
    <p:extLst>
      <p:ext uri="{BB962C8B-B14F-4D97-AF65-F5344CB8AC3E}">
        <p14:creationId xmlns:p14="http://schemas.microsoft.com/office/powerpoint/2010/main" val="1871493708"/>
      </p:ext>
    </p:extLst>
  </p:cSld>
  <p:clrMapOvr>
    <a:masterClrMapping/>
  </p:clrMapOvr>
  <p:transition>
    <p:strips dir="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1</a:t>
            </a:r>
          </a:p>
        </p:txBody>
      </p:sp>
      <p:pic>
        <p:nvPicPr>
          <p:cNvPr id="6" name="Inhaltsplatzhalter 5"/>
          <p:cNvPicPr>
            <a:picLocks noGrp="1" noChangeAspect="1"/>
          </p:cNvPicPr>
          <p:nvPr>
            <p:ph idx="1"/>
          </p:nvPr>
        </p:nvPicPr>
        <p:blipFill>
          <a:blip r:embed="rId2"/>
          <a:stretch>
            <a:fillRect/>
          </a:stretch>
        </p:blipFill>
        <p:spPr>
          <a:xfrm>
            <a:off x="1836190" y="1564773"/>
            <a:ext cx="5529345" cy="4856665"/>
          </a:xfrm>
          <a:prstGeom prst="rect">
            <a:avLst/>
          </a:prstGeom>
        </p:spPr>
      </p:pic>
      <p:sp>
        <p:nvSpPr>
          <p:cNvPr id="4" name="Foliennummernplatzhalter 3"/>
          <p:cNvSpPr>
            <a:spLocks noGrp="1"/>
          </p:cNvSpPr>
          <p:nvPr>
            <p:ph type="sldNum" sz="quarter" idx="10"/>
          </p:nvPr>
        </p:nvSpPr>
        <p:spPr/>
        <p:txBody>
          <a:bodyPr/>
          <a:lstStyle/>
          <a:p>
            <a:fld id="{A9D39160-6622-4657-899B-E48054115A88}" type="slidenum">
              <a:rPr lang="de-DE" smtClean="0"/>
              <a:t>16</a:t>
            </a:fld>
            <a:endParaRPr lang="de-DE"/>
          </a:p>
        </p:txBody>
      </p:sp>
      <p:sp>
        <p:nvSpPr>
          <p:cNvPr id="5" name="Textfeld 4"/>
          <p:cNvSpPr txBox="1"/>
          <p:nvPr/>
        </p:nvSpPr>
        <p:spPr>
          <a:xfrm>
            <a:off x="205088" y="1114141"/>
            <a:ext cx="8481711" cy="584775"/>
          </a:xfrm>
          <a:prstGeom prst="rect">
            <a:avLst/>
          </a:prstGeom>
          <a:noFill/>
        </p:spPr>
        <p:txBody>
          <a:bodyPr wrap="square" rtlCol="0">
            <a:spAutoFit/>
          </a:bodyPr>
          <a:lstStyle/>
          <a:p>
            <a:pPr marL="285750" indent="-285750">
              <a:spcBef>
                <a:spcPts val="0"/>
              </a:spcBef>
              <a:buFont typeface="Arial" panose="020B0604020202020204" pitchFamily="34" charset="0"/>
              <a:buChar char="•"/>
            </a:pPr>
            <a:endParaRPr lang="de-DE" sz="1600" dirty="0">
              <a:solidFill>
                <a:schemeClr val="tx1"/>
              </a:solidFill>
              <a:latin typeface="+mn-lt"/>
            </a:endParaRPr>
          </a:p>
          <a:p>
            <a:pPr algn="l">
              <a:spcBef>
                <a:spcPts val="0"/>
              </a:spcBef>
            </a:pPr>
            <a:endParaRPr lang="de-DE" sz="1600" dirty="0">
              <a:solidFill>
                <a:schemeClr val="tx1"/>
              </a:solidFill>
              <a:latin typeface="+mn-lt"/>
            </a:endParaRPr>
          </a:p>
        </p:txBody>
      </p:sp>
      <p:sp>
        <p:nvSpPr>
          <p:cNvPr id="7" name="Rechteck 6"/>
          <p:cNvSpPr/>
          <p:nvPr/>
        </p:nvSpPr>
        <p:spPr>
          <a:xfrm>
            <a:off x="3162650" y="1795244"/>
            <a:ext cx="436227" cy="49495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9" name="Gerader Verbinder 8"/>
          <p:cNvCxnSpPr/>
          <p:nvPr/>
        </p:nvCxnSpPr>
        <p:spPr bwMode="auto">
          <a:xfrm>
            <a:off x="3598877" y="1795244"/>
            <a:ext cx="1258349" cy="411061"/>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10" name="Rechteck 9"/>
          <p:cNvSpPr/>
          <p:nvPr/>
        </p:nvSpPr>
        <p:spPr>
          <a:xfrm>
            <a:off x="4827865" y="2177111"/>
            <a:ext cx="1539379" cy="406429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1" name="Gerader Verbinder 10"/>
          <p:cNvCxnSpPr>
            <a:cxnSpLocks/>
          </p:cNvCxnSpPr>
          <p:nvPr/>
        </p:nvCxnSpPr>
        <p:spPr bwMode="auto">
          <a:xfrm>
            <a:off x="3598877" y="2302633"/>
            <a:ext cx="1228988" cy="3919494"/>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13" name="Textfeld 12"/>
          <p:cNvSpPr txBox="1"/>
          <p:nvPr/>
        </p:nvSpPr>
        <p:spPr>
          <a:xfrm>
            <a:off x="205088" y="1114141"/>
            <a:ext cx="8481712" cy="338554"/>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Komponenten werden in einer Baugruppe mit der Funktion „Hinzufügen“ hinzugefügt </a:t>
            </a:r>
          </a:p>
        </p:txBody>
      </p:sp>
    </p:spTree>
    <p:extLst>
      <p:ext uri="{BB962C8B-B14F-4D97-AF65-F5344CB8AC3E}">
        <p14:creationId xmlns:p14="http://schemas.microsoft.com/office/powerpoint/2010/main" val="1978014395"/>
      </p:ext>
    </p:extLst>
  </p:cSld>
  <p:clrMapOvr>
    <a:masterClrMapping/>
  </p:clrMapOvr>
  <p:transition>
    <p:strips dir="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2</a:t>
            </a:r>
          </a:p>
        </p:txBody>
      </p:sp>
      <p:sp>
        <p:nvSpPr>
          <p:cNvPr id="4" name="Foliennummernplatzhalter 3"/>
          <p:cNvSpPr>
            <a:spLocks noGrp="1"/>
          </p:cNvSpPr>
          <p:nvPr>
            <p:ph type="sldNum" sz="quarter" idx="10"/>
          </p:nvPr>
        </p:nvSpPr>
        <p:spPr/>
        <p:txBody>
          <a:bodyPr/>
          <a:lstStyle/>
          <a:p>
            <a:fld id="{A9D39160-6622-4657-899B-E48054115A88}" type="slidenum">
              <a:rPr lang="de-DE" smtClean="0"/>
              <a:t>17</a:t>
            </a:fld>
            <a:endParaRPr lang="de-DE"/>
          </a:p>
        </p:txBody>
      </p:sp>
      <p:sp>
        <p:nvSpPr>
          <p:cNvPr id="13" name="Textfeld 12"/>
          <p:cNvSpPr txBox="1"/>
          <p:nvPr/>
        </p:nvSpPr>
        <p:spPr>
          <a:xfrm>
            <a:off x="205088" y="1114141"/>
            <a:ext cx="8481712" cy="584775"/>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Hinzugefügte Komponente werden in der richtigen Einbaulage platziert, mit Hilfe der Funktion „Komponente verschieben“ und „Baugruppenzwangsbedingungen“</a:t>
            </a:r>
          </a:p>
        </p:txBody>
      </p:sp>
      <p:pic>
        <p:nvPicPr>
          <p:cNvPr id="12" name="Grafik 11"/>
          <p:cNvPicPr>
            <a:picLocks noChangeAspect="1"/>
          </p:cNvPicPr>
          <p:nvPr/>
        </p:nvPicPr>
        <p:blipFill>
          <a:blip r:embed="rId2"/>
          <a:stretch>
            <a:fillRect/>
          </a:stretch>
        </p:blipFill>
        <p:spPr>
          <a:xfrm>
            <a:off x="117446" y="2231471"/>
            <a:ext cx="4154261" cy="2860646"/>
          </a:xfrm>
          <a:prstGeom prst="rect">
            <a:avLst/>
          </a:prstGeom>
        </p:spPr>
      </p:pic>
      <p:sp>
        <p:nvSpPr>
          <p:cNvPr id="14" name="Rechteck 13"/>
          <p:cNvSpPr/>
          <p:nvPr/>
        </p:nvSpPr>
        <p:spPr>
          <a:xfrm>
            <a:off x="1300294" y="2369889"/>
            <a:ext cx="427838" cy="444617"/>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5" name="Rechteck 14"/>
          <p:cNvSpPr/>
          <p:nvPr/>
        </p:nvSpPr>
        <p:spPr>
          <a:xfrm>
            <a:off x="427839" y="3045203"/>
            <a:ext cx="1300293" cy="1593909"/>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6" name="Ellipse 15"/>
          <p:cNvSpPr/>
          <p:nvPr/>
        </p:nvSpPr>
        <p:spPr>
          <a:xfrm>
            <a:off x="2256638" y="3733101"/>
            <a:ext cx="1149291" cy="1015068"/>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7" name="Gerader Verbinder 16"/>
          <p:cNvCxnSpPr>
            <a:cxnSpLocks/>
            <a:stCxn id="16" idx="0"/>
            <a:endCxn id="14" idx="3"/>
          </p:cNvCxnSpPr>
          <p:nvPr/>
        </p:nvCxnSpPr>
        <p:spPr bwMode="auto">
          <a:xfrm flipH="1" flipV="1">
            <a:off x="1728132" y="2592198"/>
            <a:ext cx="1103152" cy="1140903"/>
          </a:xfrm>
          <a:prstGeom prst="line">
            <a:avLst/>
          </a:prstGeom>
          <a:solidFill>
            <a:srgbClr val="6699FF"/>
          </a:solidFill>
          <a:ln w="12700" cap="flat" cmpd="sng" algn="ctr">
            <a:solidFill>
              <a:srgbClr val="FF0000"/>
            </a:solidFill>
            <a:prstDash val="solid"/>
            <a:round/>
            <a:headEnd type="none" w="med" len="med"/>
            <a:tailEnd type="none" w="med" len="med"/>
          </a:ln>
          <a:effectLst/>
        </p:spPr>
      </p:cxnSp>
      <p:cxnSp>
        <p:nvCxnSpPr>
          <p:cNvPr id="24" name="Gerader Verbinder 23"/>
          <p:cNvCxnSpPr>
            <a:cxnSpLocks/>
            <a:stCxn id="16" idx="2"/>
            <a:endCxn id="15" idx="3"/>
          </p:cNvCxnSpPr>
          <p:nvPr/>
        </p:nvCxnSpPr>
        <p:spPr bwMode="auto">
          <a:xfrm flipH="1" flipV="1">
            <a:off x="1728132" y="3842158"/>
            <a:ext cx="528506" cy="398477"/>
          </a:xfrm>
          <a:prstGeom prst="line">
            <a:avLst/>
          </a:prstGeom>
          <a:solidFill>
            <a:srgbClr val="6699FF"/>
          </a:solidFill>
          <a:ln w="12700" cap="flat" cmpd="sng" algn="ctr">
            <a:solidFill>
              <a:srgbClr val="FF0000"/>
            </a:solidFill>
            <a:prstDash val="solid"/>
            <a:round/>
            <a:headEnd type="none" w="med" len="med"/>
            <a:tailEnd type="none" w="med" len="med"/>
          </a:ln>
          <a:effectLst/>
        </p:spPr>
      </p:cxnSp>
      <p:cxnSp>
        <p:nvCxnSpPr>
          <p:cNvPr id="27" name="Gerader Verbinder 26"/>
          <p:cNvCxnSpPr>
            <a:cxnSpLocks/>
          </p:cNvCxnSpPr>
          <p:nvPr/>
        </p:nvCxnSpPr>
        <p:spPr bwMode="auto">
          <a:xfrm flipH="1">
            <a:off x="1077985" y="2814506"/>
            <a:ext cx="436229" cy="230696"/>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31" name="Textfeld 30"/>
          <p:cNvSpPr txBox="1"/>
          <p:nvPr/>
        </p:nvSpPr>
        <p:spPr>
          <a:xfrm>
            <a:off x="737875" y="1870889"/>
            <a:ext cx="2509020"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Komponente verschieben</a:t>
            </a:r>
          </a:p>
        </p:txBody>
      </p:sp>
      <p:pic>
        <p:nvPicPr>
          <p:cNvPr id="32" name="Grafik 31"/>
          <p:cNvPicPr>
            <a:picLocks noChangeAspect="1"/>
          </p:cNvPicPr>
          <p:nvPr/>
        </p:nvPicPr>
        <p:blipFill>
          <a:blip r:embed="rId3"/>
          <a:stretch>
            <a:fillRect/>
          </a:stretch>
        </p:blipFill>
        <p:spPr>
          <a:xfrm>
            <a:off x="5232246" y="2231471"/>
            <a:ext cx="2899786" cy="4094088"/>
          </a:xfrm>
          <a:prstGeom prst="rect">
            <a:avLst/>
          </a:prstGeom>
        </p:spPr>
      </p:pic>
      <p:sp>
        <p:nvSpPr>
          <p:cNvPr id="33" name="Textfeld 32"/>
          <p:cNvSpPr txBox="1"/>
          <p:nvPr/>
        </p:nvSpPr>
        <p:spPr>
          <a:xfrm>
            <a:off x="5108847" y="1870889"/>
            <a:ext cx="3177473"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Baugruppenzwangsbedingungen</a:t>
            </a:r>
          </a:p>
        </p:txBody>
      </p:sp>
      <p:sp>
        <p:nvSpPr>
          <p:cNvPr id="35" name="Rechteck 34"/>
          <p:cNvSpPr/>
          <p:nvPr/>
        </p:nvSpPr>
        <p:spPr>
          <a:xfrm>
            <a:off x="5419289" y="3070370"/>
            <a:ext cx="1426126" cy="1593909"/>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37" name="Rechteck 36"/>
          <p:cNvSpPr/>
          <p:nvPr/>
        </p:nvSpPr>
        <p:spPr>
          <a:xfrm>
            <a:off x="6778304" y="2351310"/>
            <a:ext cx="939567" cy="46319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40" name="Ellipse 39"/>
          <p:cNvSpPr/>
          <p:nvPr/>
        </p:nvSpPr>
        <p:spPr>
          <a:xfrm>
            <a:off x="7143225" y="4895843"/>
            <a:ext cx="734037" cy="766726"/>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Tree>
    <p:extLst>
      <p:ext uri="{BB962C8B-B14F-4D97-AF65-F5344CB8AC3E}">
        <p14:creationId xmlns:p14="http://schemas.microsoft.com/office/powerpoint/2010/main" val="2866648717"/>
      </p:ext>
    </p:extLst>
  </p:cSld>
  <p:clrMapOvr>
    <a:masterClrMapping/>
  </p:clrMapOvr>
  <p:transition>
    <p:strips dir="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3</a:t>
            </a:r>
          </a:p>
        </p:txBody>
      </p:sp>
      <p:sp>
        <p:nvSpPr>
          <p:cNvPr id="4" name="Foliennummernplatzhalter 3"/>
          <p:cNvSpPr>
            <a:spLocks noGrp="1"/>
          </p:cNvSpPr>
          <p:nvPr>
            <p:ph type="sldNum" sz="quarter" idx="10"/>
          </p:nvPr>
        </p:nvSpPr>
        <p:spPr/>
        <p:txBody>
          <a:bodyPr/>
          <a:lstStyle/>
          <a:p>
            <a:fld id="{A9D39160-6622-4657-899B-E48054115A88}" type="slidenum">
              <a:rPr lang="de-DE" smtClean="0"/>
              <a:t>18</a:t>
            </a:fld>
            <a:endParaRPr lang="de-DE"/>
          </a:p>
        </p:txBody>
      </p:sp>
      <p:sp>
        <p:nvSpPr>
          <p:cNvPr id="5" name="Textfeld 4"/>
          <p:cNvSpPr txBox="1"/>
          <p:nvPr/>
        </p:nvSpPr>
        <p:spPr>
          <a:xfrm>
            <a:off x="205088" y="1114141"/>
            <a:ext cx="8481712" cy="830997"/>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Komponenten werden mit „feste Verbindung“ miteinander verknüpfen. Somit lassen sich miteinander relativ bewegen, bspw. ein Greifer wird am Schlitten des linearen Antriebs verknüpft.</a:t>
            </a:r>
          </a:p>
        </p:txBody>
      </p:sp>
      <p:pic>
        <p:nvPicPr>
          <p:cNvPr id="6" name="Grafik 5"/>
          <p:cNvPicPr>
            <a:picLocks noChangeAspect="1"/>
          </p:cNvPicPr>
          <p:nvPr/>
        </p:nvPicPr>
        <p:blipFill>
          <a:blip r:embed="rId2"/>
          <a:stretch>
            <a:fillRect/>
          </a:stretch>
        </p:blipFill>
        <p:spPr>
          <a:xfrm>
            <a:off x="445370" y="2874387"/>
            <a:ext cx="4765900" cy="2617801"/>
          </a:xfrm>
          <a:prstGeom prst="rect">
            <a:avLst/>
          </a:prstGeom>
        </p:spPr>
      </p:pic>
      <p:pic>
        <p:nvPicPr>
          <p:cNvPr id="8" name="Grafik 7"/>
          <p:cNvPicPr>
            <a:picLocks noChangeAspect="1"/>
          </p:cNvPicPr>
          <p:nvPr/>
        </p:nvPicPr>
        <p:blipFill>
          <a:blip r:embed="rId3"/>
          <a:stretch>
            <a:fillRect/>
          </a:stretch>
        </p:blipFill>
        <p:spPr>
          <a:xfrm>
            <a:off x="5861352" y="1728132"/>
            <a:ext cx="2175366" cy="4483916"/>
          </a:xfrm>
          <a:prstGeom prst="rect">
            <a:avLst/>
          </a:prstGeom>
        </p:spPr>
      </p:pic>
      <p:sp>
        <p:nvSpPr>
          <p:cNvPr id="9" name="Rechteck 8"/>
          <p:cNvSpPr/>
          <p:nvPr/>
        </p:nvSpPr>
        <p:spPr>
          <a:xfrm>
            <a:off x="629174" y="4366469"/>
            <a:ext cx="2114025" cy="138419"/>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0" name="Rechteck 9"/>
          <p:cNvSpPr/>
          <p:nvPr/>
        </p:nvSpPr>
        <p:spPr>
          <a:xfrm>
            <a:off x="3214382" y="3747082"/>
            <a:ext cx="1894513" cy="165542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1" name="Rechteck 10"/>
          <p:cNvSpPr/>
          <p:nvPr/>
        </p:nvSpPr>
        <p:spPr>
          <a:xfrm>
            <a:off x="629173" y="4505586"/>
            <a:ext cx="2114025" cy="138419"/>
          </a:xfrm>
          <a:prstGeom prst="rect">
            <a:avLst/>
          </a:prstGeom>
          <a:noFill/>
          <a:ln>
            <a:solidFill>
              <a:srgbClr val="7030A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2" name="Rechteck 11"/>
          <p:cNvSpPr/>
          <p:nvPr/>
        </p:nvSpPr>
        <p:spPr>
          <a:xfrm>
            <a:off x="629172" y="4114078"/>
            <a:ext cx="2114025" cy="138419"/>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4" name="Gerader Verbinder 13"/>
          <p:cNvCxnSpPr>
            <a:cxnSpLocks/>
          </p:cNvCxnSpPr>
          <p:nvPr/>
        </p:nvCxnSpPr>
        <p:spPr bwMode="auto">
          <a:xfrm flipV="1">
            <a:off x="2759279" y="3746385"/>
            <a:ext cx="455103" cy="597812"/>
          </a:xfrm>
          <a:prstGeom prst="line">
            <a:avLst/>
          </a:prstGeom>
          <a:solidFill>
            <a:srgbClr val="6699FF"/>
          </a:solidFill>
          <a:ln w="12700" cap="flat" cmpd="sng" algn="ctr">
            <a:solidFill>
              <a:srgbClr val="FF0000"/>
            </a:solidFill>
            <a:prstDash val="solid"/>
            <a:round/>
            <a:headEnd type="none" w="med" len="med"/>
            <a:tailEnd type="none" w="med" len="med"/>
          </a:ln>
          <a:effectLst/>
        </p:spPr>
      </p:cxnSp>
      <p:cxnSp>
        <p:nvCxnSpPr>
          <p:cNvPr id="15" name="Gerader Verbinder 14"/>
          <p:cNvCxnSpPr>
            <a:cxnSpLocks/>
            <a:stCxn id="12" idx="3"/>
            <a:endCxn id="17" idx="1"/>
          </p:cNvCxnSpPr>
          <p:nvPr/>
        </p:nvCxnSpPr>
        <p:spPr bwMode="auto">
          <a:xfrm>
            <a:off x="2743197" y="4183288"/>
            <a:ext cx="576714" cy="40732"/>
          </a:xfrm>
          <a:prstGeom prst="line">
            <a:avLst/>
          </a:prstGeom>
          <a:solidFill>
            <a:srgbClr val="6699FF"/>
          </a:solidFill>
          <a:ln w="12700" cap="flat" cmpd="sng" algn="ctr">
            <a:solidFill>
              <a:srgbClr val="00B050"/>
            </a:solidFill>
            <a:prstDash val="solid"/>
            <a:round/>
            <a:headEnd type="none" w="med" len="med"/>
            <a:tailEnd type="none" w="med" len="med"/>
          </a:ln>
          <a:effectLst/>
        </p:spPr>
      </p:cxnSp>
      <p:sp>
        <p:nvSpPr>
          <p:cNvPr id="17" name="Rechteck 16"/>
          <p:cNvSpPr/>
          <p:nvPr/>
        </p:nvSpPr>
        <p:spPr>
          <a:xfrm>
            <a:off x="3319911" y="4115127"/>
            <a:ext cx="1721113" cy="217786"/>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20" name="Rechteck 19"/>
          <p:cNvSpPr/>
          <p:nvPr/>
        </p:nvSpPr>
        <p:spPr>
          <a:xfrm>
            <a:off x="3319911" y="4329931"/>
            <a:ext cx="1721113" cy="217786"/>
          </a:xfrm>
          <a:prstGeom prst="rect">
            <a:avLst/>
          </a:prstGeom>
          <a:noFill/>
          <a:ln>
            <a:solidFill>
              <a:srgbClr val="7030A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21" name="Gerader Verbinder 20"/>
          <p:cNvCxnSpPr>
            <a:cxnSpLocks/>
            <a:endCxn id="20" idx="1"/>
          </p:cNvCxnSpPr>
          <p:nvPr/>
        </p:nvCxnSpPr>
        <p:spPr bwMode="auto">
          <a:xfrm flipV="1">
            <a:off x="2743197" y="4438824"/>
            <a:ext cx="576714" cy="123132"/>
          </a:xfrm>
          <a:prstGeom prst="line">
            <a:avLst/>
          </a:prstGeom>
          <a:solidFill>
            <a:srgbClr val="6699FF"/>
          </a:solidFill>
          <a:ln w="12700" cap="flat" cmpd="sng" algn="ctr">
            <a:solidFill>
              <a:srgbClr val="7030A0"/>
            </a:solidFill>
            <a:prstDash val="solid"/>
            <a:round/>
            <a:headEnd type="none" w="med" len="med"/>
            <a:tailEnd type="none" w="med" len="med"/>
          </a:ln>
          <a:effectLst/>
        </p:spPr>
      </p:cxnSp>
      <p:cxnSp>
        <p:nvCxnSpPr>
          <p:cNvPr id="25" name="Gerader Verbinder 24"/>
          <p:cNvCxnSpPr>
            <a:cxnSpLocks/>
          </p:cNvCxnSpPr>
          <p:nvPr/>
        </p:nvCxnSpPr>
        <p:spPr bwMode="auto">
          <a:xfrm>
            <a:off x="2743196" y="4500390"/>
            <a:ext cx="471184" cy="902120"/>
          </a:xfrm>
          <a:prstGeom prst="line">
            <a:avLst/>
          </a:prstGeom>
          <a:solidFill>
            <a:srgbClr val="6699FF"/>
          </a:solidFill>
          <a:ln w="12700" cap="flat" cmpd="sng" algn="ctr">
            <a:solidFill>
              <a:srgbClr val="FF0000"/>
            </a:solidFill>
            <a:prstDash val="solid"/>
            <a:round/>
            <a:headEnd type="none" w="med" len="med"/>
            <a:tailEnd type="none" w="med" len="med"/>
          </a:ln>
          <a:effectLst/>
        </p:spPr>
      </p:cxnSp>
      <p:cxnSp>
        <p:nvCxnSpPr>
          <p:cNvPr id="27" name="Gerader Verbinder 26"/>
          <p:cNvCxnSpPr>
            <a:cxnSpLocks/>
          </p:cNvCxnSpPr>
          <p:nvPr/>
        </p:nvCxnSpPr>
        <p:spPr bwMode="auto">
          <a:xfrm>
            <a:off x="5043456" y="4252497"/>
            <a:ext cx="1905579" cy="1182602"/>
          </a:xfrm>
          <a:prstGeom prst="line">
            <a:avLst/>
          </a:prstGeom>
          <a:solidFill>
            <a:srgbClr val="6699FF"/>
          </a:solidFill>
          <a:ln w="12700" cap="flat" cmpd="sng" algn="ctr">
            <a:solidFill>
              <a:srgbClr val="00B050"/>
            </a:solidFill>
            <a:prstDash val="solid"/>
            <a:round/>
            <a:headEnd type="none" w="med" len="med"/>
            <a:tailEnd type="none" w="med" len="med"/>
          </a:ln>
          <a:effectLst/>
        </p:spPr>
      </p:cxnSp>
      <p:cxnSp>
        <p:nvCxnSpPr>
          <p:cNvPr id="30" name="Gerader Verbinder 29"/>
          <p:cNvCxnSpPr>
            <a:cxnSpLocks/>
            <a:stCxn id="10" idx="3"/>
          </p:cNvCxnSpPr>
          <p:nvPr/>
        </p:nvCxnSpPr>
        <p:spPr bwMode="auto">
          <a:xfrm>
            <a:off x="5108895" y="4574796"/>
            <a:ext cx="1761203" cy="590393"/>
          </a:xfrm>
          <a:prstGeom prst="line">
            <a:avLst/>
          </a:prstGeom>
          <a:solidFill>
            <a:srgbClr val="6699FF"/>
          </a:solidFill>
          <a:ln w="12700" cap="flat" cmpd="sng" algn="ctr">
            <a:solidFill>
              <a:srgbClr val="FF0000"/>
            </a:solidFill>
            <a:prstDash val="solid"/>
            <a:round/>
            <a:headEnd type="none" w="med" len="med"/>
            <a:tailEnd type="none" w="med" len="med"/>
          </a:ln>
          <a:effectLst/>
        </p:spPr>
      </p:cxnSp>
      <p:cxnSp>
        <p:nvCxnSpPr>
          <p:cNvPr id="33" name="Gerader Verbinder 32"/>
          <p:cNvCxnSpPr>
            <a:cxnSpLocks/>
            <a:stCxn id="20" idx="3"/>
          </p:cNvCxnSpPr>
          <p:nvPr/>
        </p:nvCxnSpPr>
        <p:spPr bwMode="auto">
          <a:xfrm flipV="1">
            <a:off x="5041024" y="3762212"/>
            <a:ext cx="1800533" cy="676612"/>
          </a:xfrm>
          <a:prstGeom prst="line">
            <a:avLst/>
          </a:prstGeom>
          <a:solidFill>
            <a:srgbClr val="6699FF"/>
          </a:solidFill>
          <a:ln w="12700" cap="flat" cmpd="sng" algn="ctr">
            <a:solidFill>
              <a:srgbClr val="7030A0"/>
            </a:solidFill>
            <a:prstDash val="solid"/>
            <a:round/>
            <a:headEnd type="none" w="med" len="med"/>
            <a:tailEnd type="none" w="med" len="med"/>
          </a:ln>
          <a:effectLst/>
        </p:spPr>
      </p:cxnSp>
    </p:spTree>
    <p:extLst>
      <p:ext uri="{BB962C8B-B14F-4D97-AF65-F5344CB8AC3E}">
        <p14:creationId xmlns:p14="http://schemas.microsoft.com/office/powerpoint/2010/main" val="72322177"/>
      </p:ext>
    </p:extLst>
  </p:cSld>
  <p:clrMapOvr>
    <a:masterClrMapping/>
  </p:clrMapOvr>
  <p:transition>
    <p:strips dir="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4</a:t>
            </a:r>
          </a:p>
        </p:txBody>
      </p:sp>
      <p:sp>
        <p:nvSpPr>
          <p:cNvPr id="4" name="Foliennummernplatzhalter 3"/>
          <p:cNvSpPr>
            <a:spLocks noGrp="1"/>
          </p:cNvSpPr>
          <p:nvPr>
            <p:ph type="sldNum" sz="quarter" idx="10"/>
          </p:nvPr>
        </p:nvSpPr>
        <p:spPr/>
        <p:txBody>
          <a:bodyPr/>
          <a:lstStyle/>
          <a:p>
            <a:fld id="{A9D39160-6622-4657-899B-E48054115A88}" type="slidenum">
              <a:rPr lang="de-DE" smtClean="0"/>
              <a:t>19</a:t>
            </a:fld>
            <a:endParaRPr lang="de-DE"/>
          </a:p>
        </p:txBody>
      </p:sp>
      <p:sp>
        <p:nvSpPr>
          <p:cNvPr id="5" name="Textfeld 4"/>
          <p:cNvSpPr txBox="1"/>
          <p:nvPr/>
        </p:nvSpPr>
        <p:spPr>
          <a:xfrm>
            <a:off x="205088" y="1114141"/>
            <a:ext cx="8481712" cy="338554"/>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Neue Operationen definieren nach Bedarf</a:t>
            </a:r>
          </a:p>
        </p:txBody>
      </p:sp>
      <p:pic>
        <p:nvPicPr>
          <p:cNvPr id="3" name="Grafik 2"/>
          <p:cNvPicPr>
            <a:picLocks noChangeAspect="1"/>
          </p:cNvPicPr>
          <p:nvPr/>
        </p:nvPicPr>
        <p:blipFill>
          <a:blip r:embed="rId2"/>
          <a:stretch>
            <a:fillRect/>
          </a:stretch>
        </p:blipFill>
        <p:spPr>
          <a:xfrm>
            <a:off x="872455" y="1875851"/>
            <a:ext cx="7717872" cy="4180850"/>
          </a:xfrm>
          <a:prstGeom prst="rect">
            <a:avLst/>
          </a:prstGeom>
        </p:spPr>
      </p:pic>
    </p:spTree>
    <p:extLst>
      <p:ext uri="{BB962C8B-B14F-4D97-AF65-F5344CB8AC3E}">
        <p14:creationId xmlns:p14="http://schemas.microsoft.com/office/powerpoint/2010/main" val="3493550616"/>
      </p:ext>
    </p:extLst>
  </p:cSld>
  <p:clrMapOvr>
    <a:masterClrMapping/>
  </p:clrMapOvr>
  <p:transition>
    <p:strips dir="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Schulung Teil 1</a:t>
            </a:r>
          </a:p>
        </p:txBody>
      </p:sp>
      <p:sp>
        <p:nvSpPr>
          <p:cNvPr id="3" name="Untertitel 2"/>
          <p:cNvSpPr>
            <a:spLocks noGrp="1"/>
          </p:cNvSpPr>
          <p:nvPr>
            <p:ph type="subTitle" idx="1"/>
          </p:nvPr>
        </p:nvSpPr>
        <p:spPr/>
        <p:txBody>
          <a:bodyPr/>
          <a:lstStyle/>
          <a:p>
            <a:r>
              <a:rPr lang="de-DE" dirty="0"/>
              <a:t>17.01.2017 </a:t>
            </a:r>
          </a:p>
        </p:txBody>
      </p:sp>
    </p:spTree>
    <p:extLst>
      <p:ext uri="{BB962C8B-B14F-4D97-AF65-F5344CB8AC3E}">
        <p14:creationId xmlns:p14="http://schemas.microsoft.com/office/powerpoint/2010/main" val="2523312937"/>
      </p:ext>
    </p:extLst>
  </p:cSld>
  <p:clrMapOvr>
    <a:masterClrMapping/>
  </p:clrMapOvr>
  <p:transition>
    <p:strips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Anmerkungen</a:t>
            </a:r>
          </a:p>
        </p:txBody>
      </p:sp>
      <p:sp>
        <p:nvSpPr>
          <p:cNvPr id="3" name="Inhaltsplatzhalter 2"/>
          <p:cNvSpPr>
            <a:spLocks noGrp="1"/>
          </p:cNvSpPr>
          <p:nvPr>
            <p:ph idx="1"/>
          </p:nvPr>
        </p:nvSpPr>
        <p:spPr>
          <a:xfrm>
            <a:off x="457200" y="1600206"/>
            <a:ext cx="8229600" cy="4525963"/>
          </a:xfrm>
        </p:spPr>
        <p:txBody>
          <a:bodyPr/>
          <a:lstStyle/>
          <a:p>
            <a:r>
              <a:rPr lang="de-DE" dirty="0"/>
              <a:t>Für die Montierung der Teile wird die Funktion „Feste Verbindung“ verwendet. </a:t>
            </a:r>
          </a:p>
          <a:p>
            <a:r>
              <a:rPr lang="de-DE" dirty="0"/>
              <a:t>Für baugruppenübergreifende Funktionen wie die Einstellung der Geschwindigkeit wird ein Platzhalter-Objekt verwendet.</a:t>
            </a:r>
          </a:p>
          <a:p>
            <a:r>
              <a:rPr lang="de-DE" dirty="0"/>
              <a:t>Als Best-Practice sollte bei der Modellierung in der Komponentenebene stets mit „Container“ arbeiten. Neuer Container lässt sich erzeugen, indem man am Physik-Navigator rechts klickt, und „Container erstellen“ wählen. Die Physik-Elemente kann man per Drag-&amp;-Drop verschieben. Der erzeugte Container lässt sich auch umbenennen, indem man rechts klickt, und „umbenennen“ wählt.</a:t>
            </a:r>
          </a:p>
          <a:p>
            <a:r>
              <a:rPr lang="de-DE" dirty="0"/>
              <a:t>Wenn eine Serie von Operationen in einer Komponente erzeugt</a:t>
            </a:r>
            <a:br>
              <a:rPr lang="de-DE" dirty="0"/>
            </a:br>
            <a:r>
              <a:rPr lang="de-DE" dirty="0"/>
              <a:t>wurde, dann erscheint die Operationen in Baugruppenebene</a:t>
            </a:r>
            <a:br>
              <a:rPr lang="de-DE" dirty="0"/>
            </a:br>
            <a:r>
              <a:rPr lang="de-DE" dirty="0"/>
              <a:t>so: </a:t>
            </a:r>
            <a:br>
              <a:rPr lang="de-DE" dirty="0"/>
            </a:br>
            <a:r>
              <a:rPr lang="de-DE" dirty="0"/>
              <a:t>Um die Operation zu bearbeiten muss man in der Komponenten-</a:t>
            </a:r>
            <a:br>
              <a:rPr lang="de-DE" dirty="0"/>
            </a:br>
            <a:r>
              <a:rPr lang="de-DE" dirty="0"/>
              <a:t>ebene eintauchen</a:t>
            </a:r>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20</a:t>
            </a:fld>
            <a:endParaRPr lang="de-DE"/>
          </a:p>
        </p:txBody>
      </p:sp>
      <p:pic>
        <p:nvPicPr>
          <p:cNvPr id="5" name="Grafik 4"/>
          <p:cNvPicPr>
            <a:picLocks noChangeAspect="1"/>
          </p:cNvPicPr>
          <p:nvPr/>
        </p:nvPicPr>
        <p:blipFill>
          <a:blip r:embed="rId2"/>
          <a:stretch>
            <a:fillRect/>
          </a:stretch>
        </p:blipFill>
        <p:spPr>
          <a:xfrm>
            <a:off x="6313504" y="3392395"/>
            <a:ext cx="2099828" cy="2482104"/>
          </a:xfrm>
          <a:prstGeom prst="rect">
            <a:avLst/>
          </a:prstGeom>
        </p:spPr>
      </p:pic>
      <p:sp>
        <p:nvSpPr>
          <p:cNvPr id="6" name="Rechteck 5"/>
          <p:cNvSpPr/>
          <p:nvPr/>
        </p:nvSpPr>
        <p:spPr>
          <a:xfrm>
            <a:off x="6610524" y="5482205"/>
            <a:ext cx="1644243" cy="155197"/>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pic>
        <p:nvPicPr>
          <p:cNvPr id="7" name="Grafik 6"/>
          <p:cNvPicPr>
            <a:picLocks noChangeAspect="1"/>
          </p:cNvPicPr>
          <p:nvPr/>
        </p:nvPicPr>
        <p:blipFill>
          <a:blip r:embed="rId3"/>
          <a:stretch>
            <a:fillRect/>
          </a:stretch>
        </p:blipFill>
        <p:spPr>
          <a:xfrm>
            <a:off x="1170264" y="4057213"/>
            <a:ext cx="1614881" cy="257933"/>
          </a:xfrm>
          <a:prstGeom prst="rect">
            <a:avLst/>
          </a:prstGeom>
        </p:spPr>
      </p:pic>
    </p:spTree>
    <p:extLst>
      <p:ext uri="{BB962C8B-B14F-4D97-AF65-F5344CB8AC3E}">
        <p14:creationId xmlns:p14="http://schemas.microsoft.com/office/powerpoint/2010/main" val="1123498713"/>
      </p:ext>
    </p:extLst>
  </p:cSld>
  <p:clrMapOvr>
    <a:masterClrMapping/>
  </p:clrMapOvr>
  <p:transition>
    <p:strips dir="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Bewegungskurven</a:t>
            </a:r>
          </a:p>
        </p:txBody>
      </p:sp>
      <p:pic>
        <p:nvPicPr>
          <p:cNvPr id="5" name="cammin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36340" t="5985" r="37564" b="482"/>
          <a:stretch/>
        </p:blipFill>
        <p:spPr>
          <a:xfrm>
            <a:off x="6383532" y="2705148"/>
            <a:ext cx="2147582" cy="3305263"/>
          </a:xfrm>
        </p:spPr>
      </p:pic>
      <p:sp>
        <p:nvSpPr>
          <p:cNvPr id="4" name="Foliennummernplatzhalter 3"/>
          <p:cNvSpPr>
            <a:spLocks noGrp="1"/>
          </p:cNvSpPr>
          <p:nvPr>
            <p:ph type="sldNum" sz="quarter" idx="10"/>
          </p:nvPr>
        </p:nvSpPr>
        <p:spPr/>
        <p:txBody>
          <a:bodyPr/>
          <a:lstStyle/>
          <a:p>
            <a:fld id="{A9D39160-6622-4657-899B-E48054115A88}" type="slidenum">
              <a:rPr lang="de-DE" smtClean="0"/>
              <a:t>21</a:t>
            </a:fld>
            <a:endParaRPr lang="de-DE"/>
          </a:p>
        </p:txBody>
      </p:sp>
      <p:pic>
        <p:nvPicPr>
          <p:cNvPr id="6" name="Grafik 5"/>
          <p:cNvPicPr>
            <a:picLocks noChangeAspect="1"/>
          </p:cNvPicPr>
          <p:nvPr/>
        </p:nvPicPr>
        <p:blipFill>
          <a:blip r:embed="rId5"/>
          <a:stretch>
            <a:fillRect/>
          </a:stretch>
        </p:blipFill>
        <p:spPr>
          <a:xfrm>
            <a:off x="544127" y="1988188"/>
            <a:ext cx="4949014" cy="4307747"/>
          </a:xfrm>
          <a:prstGeom prst="rect">
            <a:avLst/>
          </a:prstGeom>
        </p:spPr>
      </p:pic>
      <p:sp>
        <p:nvSpPr>
          <p:cNvPr id="7" name="Rechteck 6"/>
          <p:cNvSpPr/>
          <p:nvPr/>
        </p:nvSpPr>
        <p:spPr>
          <a:xfrm>
            <a:off x="788565" y="3443680"/>
            <a:ext cx="1719744" cy="14680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8" name="Gerader Verbinder 7"/>
          <p:cNvCxnSpPr>
            <a:cxnSpLocks/>
          </p:cNvCxnSpPr>
          <p:nvPr/>
        </p:nvCxnSpPr>
        <p:spPr bwMode="auto">
          <a:xfrm flipV="1">
            <a:off x="2508309" y="2160165"/>
            <a:ext cx="310391" cy="1283515"/>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9" name="Rechteck 8"/>
          <p:cNvSpPr/>
          <p:nvPr/>
        </p:nvSpPr>
        <p:spPr>
          <a:xfrm>
            <a:off x="2818700" y="2160165"/>
            <a:ext cx="2610834" cy="413577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2" name="Gerader Verbinder 11"/>
          <p:cNvCxnSpPr>
            <a:cxnSpLocks/>
          </p:cNvCxnSpPr>
          <p:nvPr/>
        </p:nvCxnSpPr>
        <p:spPr bwMode="auto">
          <a:xfrm flipH="1" flipV="1">
            <a:off x="2508309" y="3586293"/>
            <a:ext cx="310391" cy="2707544"/>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14" name="Textfeld 13"/>
          <p:cNvSpPr txBox="1"/>
          <p:nvPr/>
        </p:nvSpPr>
        <p:spPr>
          <a:xfrm>
            <a:off x="205088" y="1114141"/>
            <a:ext cx="8481712" cy="830997"/>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Bewegungskurven(-profile) beschreiben die relativen Bewegungsformen zwischen Achsen. Diese Kurven lassen sich später in der Funktion „</a:t>
            </a:r>
            <a:r>
              <a:rPr lang="de-DE" sz="1600" dirty="0" err="1">
                <a:solidFill>
                  <a:schemeClr val="tx1"/>
                </a:solidFill>
                <a:latin typeface="+mn-lt"/>
              </a:rPr>
              <a:t>elek</a:t>
            </a:r>
            <a:r>
              <a:rPr lang="de-DE" sz="1600" dirty="0">
                <a:solidFill>
                  <a:schemeClr val="tx1"/>
                </a:solidFill>
                <a:latin typeface="+mn-lt"/>
              </a:rPr>
              <a:t>/</a:t>
            </a:r>
            <a:r>
              <a:rPr lang="de-DE" sz="1600" dirty="0" err="1">
                <a:solidFill>
                  <a:schemeClr val="tx1"/>
                </a:solidFill>
                <a:latin typeface="+mn-lt"/>
              </a:rPr>
              <a:t>mech</a:t>
            </a:r>
            <a:r>
              <a:rPr lang="de-DE" sz="1600" dirty="0">
                <a:solidFill>
                  <a:schemeClr val="tx1"/>
                </a:solidFill>
                <a:latin typeface="+mn-lt"/>
              </a:rPr>
              <a:t>. Kurvenscheibe“ verwenden.</a:t>
            </a:r>
          </a:p>
        </p:txBody>
      </p:sp>
      <p:cxnSp>
        <p:nvCxnSpPr>
          <p:cNvPr id="15" name="Gerader Verbinder 14"/>
          <p:cNvCxnSpPr>
            <a:cxnSpLocks/>
          </p:cNvCxnSpPr>
          <p:nvPr/>
        </p:nvCxnSpPr>
        <p:spPr bwMode="auto">
          <a:xfrm>
            <a:off x="4782882" y="4228052"/>
            <a:ext cx="2054146" cy="276836"/>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23" name="Textfeld 22"/>
          <p:cNvSpPr txBox="1"/>
          <p:nvPr/>
        </p:nvSpPr>
        <p:spPr>
          <a:xfrm>
            <a:off x="6599011" y="2078204"/>
            <a:ext cx="1716624" cy="584775"/>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Bewegungsform</a:t>
            </a:r>
            <a:br>
              <a:rPr lang="de-DE" sz="1600" dirty="0">
                <a:solidFill>
                  <a:schemeClr val="tx1"/>
                </a:solidFill>
                <a:latin typeface="+mn-lt"/>
              </a:rPr>
            </a:br>
            <a:r>
              <a:rPr lang="de-DE" sz="1600" dirty="0">
                <a:solidFill>
                  <a:schemeClr val="tx1"/>
                </a:solidFill>
                <a:latin typeface="+mn-lt"/>
              </a:rPr>
              <a:t>*Video abspielen</a:t>
            </a:r>
          </a:p>
        </p:txBody>
      </p:sp>
    </p:spTree>
    <p:extLst>
      <p:ext uri="{BB962C8B-B14F-4D97-AF65-F5344CB8AC3E}">
        <p14:creationId xmlns:p14="http://schemas.microsoft.com/office/powerpoint/2010/main" val="286386421"/>
      </p:ext>
    </p:extLst>
  </p:cSld>
  <p:clrMapOvr>
    <a:masterClrMapping/>
  </p:clrMapOvr>
  <p:transition>
    <p:strips dir="ru"/>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Einführung in OPC</a:t>
            </a:r>
          </a:p>
        </p:txBody>
      </p:sp>
      <p:sp>
        <p:nvSpPr>
          <p:cNvPr id="3" name="Inhaltsplatzhalter 2"/>
          <p:cNvSpPr>
            <a:spLocks noGrp="1"/>
          </p:cNvSpPr>
          <p:nvPr>
            <p:ph idx="1"/>
          </p:nvPr>
        </p:nvSpPr>
        <p:spPr>
          <a:xfrm>
            <a:off x="457200" y="1600206"/>
            <a:ext cx="8229600" cy="4525963"/>
          </a:xfrm>
        </p:spPr>
        <p:txBody>
          <a:bodyPr/>
          <a:lstStyle/>
          <a:p>
            <a:r>
              <a:rPr lang="de-DE" dirty="0"/>
              <a:t>OPC (Open </a:t>
            </a:r>
            <a:r>
              <a:rPr lang="de-DE" dirty="0" err="1"/>
              <a:t>Platform</a:t>
            </a:r>
            <a:r>
              <a:rPr lang="de-DE" dirty="0"/>
              <a:t> Communications) ist ein Standard des Kommunikationsprotokolls für den sicheren Austausch der Daten zwischen industriellen Automatisierungsanlagen. Es ist </a:t>
            </a:r>
            <a:r>
              <a:rPr lang="de-DE" dirty="0" err="1"/>
              <a:t>platform</a:t>
            </a:r>
            <a:r>
              <a:rPr lang="de-DE" dirty="0"/>
              <a:t>- und herstellerunabhängig. Das OPC </a:t>
            </a:r>
            <a:r>
              <a:rPr lang="de-DE" dirty="0" err="1"/>
              <a:t>Foundation</a:t>
            </a:r>
            <a:r>
              <a:rPr lang="de-DE" dirty="0"/>
              <a:t> regelt die Entwicklung und Wartung des Standards.</a:t>
            </a:r>
          </a:p>
          <a:p>
            <a:r>
              <a:rPr lang="de-DE" dirty="0"/>
              <a:t>OPC basiert auf das Server-Client-Prinzip. Das Server dient als eine Schnittstelle zwischen den Clients und regelt den Datenaustausch.</a:t>
            </a:r>
          </a:p>
          <a:p>
            <a:endParaRPr lang="de-DE" dirty="0"/>
          </a:p>
          <a:p>
            <a:endParaRPr lang="de-DE" dirty="0"/>
          </a:p>
          <a:p>
            <a:endParaRPr lang="de-DE" dirty="0"/>
          </a:p>
          <a:p>
            <a:pPr marL="0" indent="0">
              <a:buNone/>
            </a:pPr>
            <a:endParaRPr lang="de-DE" dirty="0"/>
          </a:p>
          <a:p>
            <a:endParaRPr lang="de-DE" dirty="0"/>
          </a:p>
          <a:p>
            <a:r>
              <a:rPr lang="de-DE" dirty="0"/>
              <a:t>Ein kurzes Video über OPC: </a:t>
            </a:r>
            <a:br>
              <a:rPr lang="de-DE" dirty="0"/>
            </a:br>
            <a:r>
              <a:rPr lang="de-DE" dirty="0">
                <a:hlinkClick r:id="rId2"/>
              </a:rPr>
              <a:t>https://www.youtube.com/watch?v=-tDGzwsBokY&amp;feature=youtu.be</a:t>
            </a:r>
            <a:endParaRPr lang="de-DE" dirty="0"/>
          </a:p>
          <a:p>
            <a:r>
              <a:rPr lang="de-DE" dirty="0"/>
              <a:t>Webseite über OPC:</a:t>
            </a:r>
            <a:br>
              <a:rPr lang="de-DE" dirty="0"/>
            </a:br>
            <a:r>
              <a:rPr lang="de-DE" dirty="0">
                <a:hlinkClick r:id="rId3"/>
              </a:rPr>
              <a:t>https://opcfoundation.org/</a:t>
            </a:r>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22</a:t>
            </a:fld>
            <a:endParaRPr lang="de-DE"/>
          </a:p>
        </p:txBody>
      </p:sp>
      <p:sp>
        <p:nvSpPr>
          <p:cNvPr id="5" name="Ellipse 4"/>
          <p:cNvSpPr/>
          <p:nvPr/>
        </p:nvSpPr>
        <p:spPr>
          <a:xfrm>
            <a:off x="4093001" y="3099788"/>
            <a:ext cx="1443733" cy="532645"/>
          </a:xfrm>
          <a:prstGeom prst="ellipse">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dirty="0"/>
              <a:t>Server</a:t>
            </a:r>
          </a:p>
        </p:txBody>
      </p:sp>
      <p:sp>
        <p:nvSpPr>
          <p:cNvPr id="6" name="Ellipse 5"/>
          <p:cNvSpPr/>
          <p:nvPr/>
        </p:nvSpPr>
        <p:spPr>
          <a:xfrm>
            <a:off x="5384644" y="3638809"/>
            <a:ext cx="1553051" cy="757021"/>
          </a:xfrm>
          <a:prstGeom prst="ellipse">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dirty="0"/>
              <a:t>Client</a:t>
            </a:r>
            <a:br>
              <a:rPr lang="de-DE" dirty="0"/>
            </a:br>
            <a:r>
              <a:rPr lang="de-DE" dirty="0"/>
              <a:t>(SPS)</a:t>
            </a:r>
          </a:p>
        </p:txBody>
      </p:sp>
      <p:sp>
        <p:nvSpPr>
          <p:cNvPr id="7" name="Ellipse 6"/>
          <p:cNvSpPr/>
          <p:nvPr/>
        </p:nvSpPr>
        <p:spPr>
          <a:xfrm>
            <a:off x="2768368" y="3617837"/>
            <a:ext cx="1543573" cy="702493"/>
          </a:xfrm>
          <a:prstGeom prst="ellipse">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dirty="0"/>
              <a:t>Client</a:t>
            </a:r>
            <a:br>
              <a:rPr lang="de-DE" dirty="0"/>
            </a:br>
            <a:r>
              <a:rPr lang="de-DE" dirty="0"/>
              <a:t>(MCD)</a:t>
            </a:r>
          </a:p>
        </p:txBody>
      </p:sp>
      <p:cxnSp>
        <p:nvCxnSpPr>
          <p:cNvPr id="9" name="Gerader Verbinder 8"/>
          <p:cNvCxnSpPr>
            <a:cxnSpLocks/>
            <a:stCxn id="5" idx="3"/>
            <a:endCxn id="7" idx="0"/>
          </p:cNvCxnSpPr>
          <p:nvPr/>
        </p:nvCxnSpPr>
        <p:spPr bwMode="auto">
          <a:xfrm flipH="1">
            <a:off x="3540155" y="3554429"/>
            <a:ext cx="764276" cy="63408"/>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10" name="Gerader Verbinder 9"/>
          <p:cNvCxnSpPr>
            <a:cxnSpLocks/>
            <a:stCxn id="6" idx="1"/>
            <a:endCxn id="5" idx="5"/>
          </p:cNvCxnSpPr>
          <p:nvPr/>
        </p:nvCxnSpPr>
        <p:spPr bwMode="auto">
          <a:xfrm flipH="1" flipV="1">
            <a:off x="5325304" y="3554429"/>
            <a:ext cx="286779" cy="195243"/>
          </a:xfrm>
          <a:prstGeom prst="line">
            <a:avLst/>
          </a:prstGeom>
          <a:solidFill>
            <a:srgbClr val="6699FF"/>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514414749"/>
      </p:ext>
    </p:extLst>
  </p:cSld>
  <p:clrMapOvr>
    <a:masterClrMapping/>
  </p:clrMapOvr>
  <p:transition>
    <p:strips dir="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OPC Verknüpfung mit MCD</a:t>
            </a:r>
          </a:p>
        </p:txBody>
      </p:sp>
      <p:sp>
        <p:nvSpPr>
          <p:cNvPr id="3" name="Inhaltsplatzhalter 2"/>
          <p:cNvSpPr>
            <a:spLocks noGrp="1"/>
          </p:cNvSpPr>
          <p:nvPr>
            <p:ph idx="1"/>
          </p:nvPr>
        </p:nvSpPr>
        <p:spPr/>
        <p:txBody>
          <a:bodyPr/>
          <a:lstStyle/>
          <a:p>
            <a:r>
              <a:rPr lang="de-DE" dirty="0"/>
              <a:t>Damit MCD über OPC kommunizieren kann, muss vorerst die </a:t>
            </a:r>
            <a:r>
              <a:rPr lang="de-DE" dirty="0">
                <a:hlinkClick r:id="rId2"/>
              </a:rPr>
              <a:t>OPC Core Components</a:t>
            </a:r>
            <a:r>
              <a:rPr lang="de-DE" dirty="0"/>
              <a:t> installiert werden. </a:t>
            </a:r>
          </a:p>
          <a:p>
            <a:r>
              <a:rPr lang="de-DE" dirty="0"/>
              <a:t>Mit „OPC-Client-Parameter“ kann man MCD, als Client, mit</a:t>
            </a:r>
            <a:br>
              <a:rPr lang="de-DE" dirty="0"/>
            </a:br>
            <a:r>
              <a:rPr lang="de-DE" dirty="0"/>
              <a:t>dem ausgewählten Server verknüpfen, und somit Daten</a:t>
            </a:r>
            <a:br>
              <a:rPr lang="de-DE" dirty="0"/>
            </a:br>
            <a:r>
              <a:rPr lang="de-DE" dirty="0"/>
              <a:t>austauschen</a:t>
            </a:r>
          </a:p>
          <a:p>
            <a:r>
              <a:rPr lang="de-DE" dirty="0"/>
              <a:t>Mit „Signalzuordnung“ kann man Variablen in MCD mit Variablen</a:t>
            </a:r>
            <a:br>
              <a:rPr lang="de-DE" dirty="0"/>
            </a:br>
            <a:r>
              <a:rPr lang="de-DE" dirty="0"/>
              <a:t>aus dem OPC-Server </a:t>
            </a:r>
            <a:br>
              <a:rPr lang="de-DE" dirty="0"/>
            </a:br>
            <a:r>
              <a:rPr lang="de-DE" dirty="0"/>
              <a:t>verknüpfen</a:t>
            </a:r>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23</a:t>
            </a:fld>
            <a:endParaRPr lang="de-DE"/>
          </a:p>
        </p:txBody>
      </p:sp>
      <p:pic>
        <p:nvPicPr>
          <p:cNvPr id="5" name="Grafik 4"/>
          <p:cNvPicPr>
            <a:picLocks noChangeAspect="1"/>
          </p:cNvPicPr>
          <p:nvPr/>
        </p:nvPicPr>
        <p:blipFill>
          <a:blip r:embed="rId3"/>
          <a:stretch>
            <a:fillRect/>
          </a:stretch>
        </p:blipFill>
        <p:spPr>
          <a:xfrm>
            <a:off x="6553200" y="2155494"/>
            <a:ext cx="2225792" cy="4118310"/>
          </a:xfrm>
          <a:prstGeom prst="rect">
            <a:avLst/>
          </a:prstGeom>
        </p:spPr>
      </p:pic>
      <p:sp>
        <p:nvSpPr>
          <p:cNvPr id="6" name="Rechteck 5"/>
          <p:cNvSpPr/>
          <p:nvPr/>
        </p:nvSpPr>
        <p:spPr>
          <a:xfrm>
            <a:off x="6950191" y="2395056"/>
            <a:ext cx="1016466" cy="16358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7" name="Rechteck 6"/>
          <p:cNvSpPr/>
          <p:nvPr/>
        </p:nvSpPr>
        <p:spPr>
          <a:xfrm>
            <a:off x="6950191" y="2973897"/>
            <a:ext cx="1761688" cy="315227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pic>
        <p:nvPicPr>
          <p:cNvPr id="8" name="Grafik 7"/>
          <p:cNvPicPr>
            <a:picLocks noChangeAspect="1"/>
          </p:cNvPicPr>
          <p:nvPr/>
        </p:nvPicPr>
        <p:blipFill>
          <a:blip r:embed="rId4"/>
          <a:stretch>
            <a:fillRect/>
          </a:stretch>
        </p:blipFill>
        <p:spPr>
          <a:xfrm>
            <a:off x="3505196" y="3228739"/>
            <a:ext cx="2777674" cy="3133786"/>
          </a:xfrm>
          <a:prstGeom prst="rect">
            <a:avLst/>
          </a:prstGeom>
        </p:spPr>
      </p:pic>
      <p:sp>
        <p:nvSpPr>
          <p:cNvPr id="9" name="Rechteck 8"/>
          <p:cNvSpPr/>
          <p:nvPr/>
        </p:nvSpPr>
        <p:spPr>
          <a:xfrm>
            <a:off x="3831340" y="3468847"/>
            <a:ext cx="782605" cy="13003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0" name="Rechteck 9"/>
          <p:cNvSpPr/>
          <p:nvPr/>
        </p:nvSpPr>
        <p:spPr>
          <a:xfrm>
            <a:off x="3831340" y="3930242"/>
            <a:ext cx="2351346" cy="243228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1" name="Gerader Verbinder 10"/>
          <p:cNvCxnSpPr>
            <a:cxnSpLocks/>
          </p:cNvCxnSpPr>
          <p:nvPr/>
        </p:nvCxnSpPr>
        <p:spPr bwMode="auto">
          <a:xfrm>
            <a:off x="4613945" y="3598877"/>
            <a:ext cx="1568741" cy="331365"/>
          </a:xfrm>
          <a:prstGeom prst="line">
            <a:avLst/>
          </a:prstGeom>
          <a:solidFill>
            <a:srgbClr val="6699FF"/>
          </a:solidFill>
          <a:ln w="12700" cap="flat" cmpd="sng" algn="ctr">
            <a:solidFill>
              <a:srgbClr val="FF0000"/>
            </a:solidFill>
            <a:prstDash val="solid"/>
            <a:round/>
            <a:headEnd type="none" w="med" len="med"/>
            <a:tailEnd type="none" w="med" len="med"/>
          </a:ln>
          <a:effectLst/>
        </p:spPr>
      </p:cxnSp>
      <p:cxnSp>
        <p:nvCxnSpPr>
          <p:cNvPr id="14" name="Gerader Verbinder 13"/>
          <p:cNvCxnSpPr>
            <a:cxnSpLocks/>
            <a:stCxn id="9" idx="1"/>
          </p:cNvCxnSpPr>
          <p:nvPr/>
        </p:nvCxnSpPr>
        <p:spPr bwMode="auto">
          <a:xfrm>
            <a:off x="3831340" y="3533862"/>
            <a:ext cx="0" cy="396380"/>
          </a:xfrm>
          <a:prstGeom prst="line">
            <a:avLst/>
          </a:prstGeom>
          <a:solidFill>
            <a:srgbClr val="6699FF"/>
          </a:solidFill>
          <a:ln w="12700" cap="flat" cmpd="sng" algn="ctr">
            <a:solidFill>
              <a:srgbClr val="FF0000"/>
            </a:solidFill>
            <a:prstDash val="solid"/>
            <a:round/>
            <a:headEnd type="none" w="med" len="med"/>
            <a:tailEnd type="none" w="med" len="med"/>
          </a:ln>
          <a:effectLst/>
        </p:spPr>
      </p:cxnSp>
      <p:cxnSp>
        <p:nvCxnSpPr>
          <p:cNvPr id="17" name="Gerader Verbinder 16"/>
          <p:cNvCxnSpPr>
            <a:cxnSpLocks/>
          </p:cNvCxnSpPr>
          <p:nvPr/>
        </p:nvCxnSpPr>
        <p:spPr bwMode="auto">
          <a:xfrm>
            <a:off x="7966657" y="2567506"/>
            <a:ext cx="745222" cy="396380"/>
          </a:xfrm>
          <a:prstGeom prst="line">
            <a:avLst/>
          </a:prstGeom>
          <a:solidFill>
            <a:srgbClr val="6699FF"/>
          </a:solidFill>
          <a:ln w="12700" cap="flat" cmpd="sng" algn="ctr">
            <a:solidFill>
              <a:srgbClr val="FF0000"/>
            </a:solidFill>
            <a:prstDash val="solid"/>
            <a:round/>
            <a:headEnd type="none" w="med" len="med"/>
            <a:tailEnd type="none" w="med" len="med"/>
          </a:ln>
          <a:effectLst/>
        </p:spPr>
      </p:cxnSp>
      <p:cxnSp>
        <p:nvCxnSpPr>
          <p:cNvPr id="18" name="Gerader Verbinder 17"/>
          <p:cNvCxnSpPr>
            <a:cxnSpLocks/>
          </p:cNvCxnSpPr>
          <p:nvPr/>
        </p:nvCxnSpPr>
        <p:spPr bwMode="auto">
          <a:xfrm>
            <a:off x="6943655" y="2567506"/>
            <a:ext cx="0" cy="396380"/>
          </a:xfrm>
          <a:prstGeom prst="line">
            <a:avLst/>
          </a:prstGeom>
          <a:solidFill>
            <a:srgbClr val="6699FF"/>
          </a:solidFill>
          <a:ln w="127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340572903"/>
      </p:ext>
    </p:extLst>
  </p:cSld>
  <p:clrMapOvr>
    <a:masterClrMapping/>
  </p:clrMapOvr>
  <p:transition>
    <p:strips dir="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Voreinstellung und wichtige </a:t>
            </a:r>
            <a:br>
              <a:rPr lang="de-DE" dirty="0"/>
            </a:br>
            <a:r>
              <a:rPr lang="de-DE" dirty="0"/>
              <a:t>Physik-Elemente in MCD</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459963627"/>
      </p:ext>
    </p:extLst>
  </p:cSld>
  <p:clrMapOvr>
    <a:masterClrMapping/>
  </p:clrMapOvr>
  <p:transition>
    <p:strips dir="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Voreinstellung MCD</a:t>
            </a:r>
          </a:p>
        </p:txBody>
      </p:sp>
      <p:sp>
        <p:nvSpPr>
          <p:cNvPr id="3" name="Inhaltsplatzhalter 2"/>
          <p:cNvSpPr>
            <a:spLocks noGrp="1"/>
          </p:cNvSpPr>
          <p:nvPr>
            <p:ph idx="1"/>
          </p:nvPr>
        </p:nvSpPr>
        <p:spPr>
          <a:xfrm>
            <a:off x="197141" y="1231090"/>
            <a:ext cx="3712129" cy="4525963"/>
          </a:xfrm>
        </p:spPr>
        <p:txBody>
          <a:bodyPr/>
          <a:lstStyle/>
          <a:p>
            <a:r>
              <a:rPr lang="de-DE" sz="1200" dirty="0"/>
              <a:t>Lösungsverfahren</a:t>
            </a:r>
          </a:p>
          <a:p>
            <a:pPr lvl="1"/>
            <a:r>
              <a:rPr lang="de-DE" sz="1200" dirty="0"/>
              <a:t>Laufzeitparameter</a:t>
            </a:r>
          </a:p>
          <a:p>
            <a:pPr lvl="2"/>
            <a:r>
              <a:rPr lang="de-DE" sz="1200" b="1" dirty="0"/>
              <a:t>Schrittzeit</a:t>
            </a:r>
            <a:r>
              <a:rPr lang="de-DE" sz="1200" dirty="0"/>
              <a:t> – Zeitschritt pro Physik-Berechnung. Größere Zeitschritt erhöht die Geschwindigkeit, führt aber ggf. zur erhöhten Ungenauigkeit</a:t>
            </a:r>
          </a:p>
          <a:p>
            <a:pPr lvl="2"/>
            <a:r>
              <a:rPr lang="de-DE" sz="1200" b="1" dirty="0"/>
              <a:t>Federkraft-Multiplikator</a:t>
            </a:r>
            <a:r>
              <a:rPr lang="de-DE" sz="1200" dirty="0"/>
              <a:t> – Erhöht die Steifigkeit der Verbindungen. Zu hohem Wert führt zur Instabilität</a:t>
            </a:r>
          </a:p>
          <a:p>
            <a:pPr lvl="1"/>
            <a:r>
              <a:rPr lang="de-DE" sz="1200" dirty="0"/>
              <a:t>Einstellung des Lösungsverfahrens</a:t>
            </a:r>
          </a:p>
          <a:p>
            <a:pPr lvl="2"/>
            <a:r>
              <a:rPr lang="de-DE" sz="1200" b="1" dirty="0"/>
              <a:t>Toleranz</a:t>
            </a:r>
            <a:r>
              <a:rPr lang="de-DE" sz="1200" dirty="0"/>
              <a:t> – Ungenauigkeit in der Verbindungen. Höhere Toleranz führt zur schnelleren Rechenzeit, aber mehr Spiel</a:t>
            </a:r>
          </a:p>
          <a:p>
            <a:pPr lvl="2"/>
            <a:r>
              <a:rPr lang="de-DE" sz="1200" b="1" dirty="0"/>
              <a:t>Betrag der Fehlerreduzierung </a:t>
            </a:r>
            <a:r>
              <a:rPr lang="de-DE" sz="1200" dirty="0"/>
              <a:t>– Ein Einflussfaktor für die Geschwindigkeit der Berechnung der Position. Zu hoher Wert führt zu Instabilität. ( max. Wert ~ 200)</a:t>
            </a:r>
          </a:p>
          <a:p>
            <a:pPr lvl="2"/>
            <a:r>
              <a:rPr lang="de-DE" sz="1200" b="1" dirty="0"/>
              <a:t>Maximale Iteration </a:t>
            </a:r>
            <a:r>
              <a:rPr lang="de-DE" sz="1200" dirty="0"/>
              <a:t>– Anzahl der max. Iteration pro Zeitschritt für die Berechnung der Lage. Höherer Wert führt zur besseren Stabilität, allerdings tauchen Zeitverzögerungen zw. Modell und realer Zeit auf, wenn die Anzahl zu hoch ist.</a:t>
            </a:r>
          </a:p>
        </p:txBody>
      </p:sp>
      <p:sp>
        <p:nvSpPr>
          <p:cNvPr id="4" name="Foliennummernplatzhalter 3"/>
          <p:cNvSpPr>
            <a:spLocks noGrp="1"/>
          </p:cNvSpPr>
          <p:nvPr>
            <p:ph type="sldNum" sz="quarter" idx="10"/>
          </p:nvPr>
        </p:nvSpPr>
        <p:spPr/>
        <p:txBody>
          <a:bodyPr/>
          <a:lstStyle/>
          <a:p>
            <a:fld id="{A9D39160-6622-4657-899B-E48054115A88}" type="slidenum">
              <a:rPr lang="de-DE" smtClean="0"/>
              <a:t>25</a:t>
            </a:fld>
            <a:endParaRPr lang="de-DE"/>
          </a:p>
        </p:txBody>
      </p:sp>
      <p:pic>
        <p:nvPicPr>
          <p:cNvPr id="5" name="Grafik 4"/>
          <p:cNvPicPr>
            <a:picLocks noChangeAspect="1"/>
          </p:cNvPicPr>
          <p:nvPr/>
        </p:nvPicPr>
        <p:blipFill>
          <a:blip r:embed="rId2"/>
          <a:stretch>
            <a:fillRect/>
          </a:stretch>
        </p:blipFill>
        <p:spPr>
          <a:xfrm>
            <a:off x="3909270" y="1187959"/>
            <a:ext cx="2824089" cy="4569094"/>
          </a:xfrm>
          <a:prstGeom prst="rect">
            <a:avLst/>
          </a:prstGeom>
        </p:spPr>
      </p:pic>
      <p:pic>
        <p:nvPicPr>
          <p:cNvPr id="6" name="Grafik 5"/>
          <p:cNvPicPr>
            <a:picLocks noChangeAspect="1"/>
          </p:cNvPicPr>
          <p:nvPr/>
        </p:nvPicPr>
        <p:blipFill>
          <a:blip r:embed="rId3"/>
          <a:stretch>
            <a:fillRect/>
          </a:stretch>
        </p:blipFill>
        <p:spPr>
          <a:xfrm>
            <a:off x="6171959" y="2047200"/>
            <a:ext cx="2898880" cy="3539867"/>
          </a:xfrm>
          <a:prstGeom prst="rect">
            <a:avLst/>
          </a:prstGeom>
        </p:spPr>
      </p:pic>
      <p:sp>
        <p:nvSpPr>
          <p:cNvPr id="7" name="Rechteck 6"/>
          <p:cNvSpPr/>
          <p:nvPr/>
        </p:nvSpPr>
        <p:spPr>
          <a:xfrm>
            <a:off x="6171959" y="2047200"/>
            <a:ext cx="2898880" cy="3539867"/>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8" name="Rechteck 7"/>
          <p:cNvSpPr/>
          <p:nvPr/>
        </p:nvSpPr>
        <p:spPr>
          <a:xfrm>
            <a:off x="4670239" y="4886587"/>
            <a:ext cx="1185277" cy="138419"/>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9" name="Gerader Verbinder 8"/>
          <p:cNvCxnSpPr>
            <a:cxnSpLocks/>
          </p:cNvCxnSpPr>
          <p:nvPr/>
        </p:nvCxnSpPr>
        <p:spPr bwMode="auto">
          <a:xfrm flipV="1">
            <a:off x="5855516" y="2047201"/>
            <a:ext cx="316443" cy="2839386"/>
          </a:xfrm>
          <a:prstGeom prst="line">
            <a:avLst/>
          </a:prstGeom>
          <a:solidFill>
            <a:srgbClr val="6699FF"/>
          </a:solidFill>
          <a:ln w="12700" cap="flat" cmpd="sng" algn="ctr">
            <a:solidFill>
              <a:srgbClr val="FF0000"/>
            </a:solidFill>
            <a:prstDash val="solid"/>
            <a:round/>
            <a:headEnd type="none" w="med" len="med"/>
            <a:tailEnd type="none" w="med" len="med"/>
          </a:ln>
          <a:effectLst/>
        </p:spPr>
      </p:cxnSp>
      <p:cxnSp>
        <p:nvCxnSpPr>
          <p:cNvPr id="10" name="Gerader Verbinder 9"/>
          <p:cNvCxnSpPr>
            <a:cxnSpLocks/>
          </p:cNvCxnSpPr>
          <p:nvPr/>
        </p:nvCxnSpPr>
        <p:spPr bwMode="auto">
          <a:xfrm>
            <a:off x="5855516" y="5025006"/>
            <a:ext cx="316443" cy="562061"/>
          </a:xfrm>
          <a:prstGeom prst="line">
            <a:avLst/>
          </a:prstGeom>
          <a:solidFill>
            <a:srgbClr val="6699FF"/>
          </a:solidFill>
          <a:ln w="127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414337171"/>
      </p:ext>
    </p:extLst>
  </p:cSld>
  <p:clrMapOvr>
    <a:masterClrMapping/>
  </p:clrMapOvr>
  <p:transition>
    <p:strips dir="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Wichtige Physik-Elemente</a:t>
            </a:r>
          </a:p>
        </p:txBody>
      </p:sp>
      <p:sp>
        <p:nvSpPr>
          <p:cNvPr id="3" name="Inhaltsplatzhalter 2"/>
          <p:cNvSpPr>
            <a:spLocks noGrp="1"/>
          </p:cNvSpPr>
          <p:nvPr>
            <p:ph idx="1"/>
          </p:nvPr>
        </p:nvSpPr>
        <p:spPr/>
        <p:txBody>
          <a:bodyPr/>
          <a:lstStyle/>
          <a:p>
            <a:r>
              <a:rPr lang="de-DE" b="1" dirty="0"/>
              <a:t>Basic </a:t>
            </a:r>
            <a:r>
              <a:rPr lang="de-DE" b="1" dirty="0" err="1"/>
              <a:t>Physics</a:t>
            </a:r>
            <a:endParaRPr lang="de-DE" b="1" dirty="0"/>
          </a:p>
          <a:p>
            <a:pPr lvl="1"/>
            <a:r>
              <a:rPr lang="de-DE" dirty="0"/>
              <a:t>Starrkörper</a:t>
            </a:r>
          </a:p>
          <a:p>
            <a:pPr lvl="2"/>
            <a:r>
              <a:rPr lang="de-DE" dirty="0"/>
              <a:t>Objekt-Typ: Teile</a:t>
            </a:r>
          </a:p>
          <a:p>
            <a:pPr lvl="2"/>
            <a:r>
              <a:rPr lang="de-DE" dirty="0"/>
              <a:t>Parameter: Masse</a:t>
            </a:r>
          </a:p>
          <a:p>
            <a:pPr lvl="1"/>
            <a:r>
              <a:rPr lang="de-DE" dirty="0"/>
              <a:t>Kollisionskörper</a:t>
            </a:r>
          </a:p>
          <a:p>
            <a:pPr lvl="2"/>
            <a:r>
              <a:rPr lang="de-DE" dirty="0"/>
              <a:t>Objekt-Typ: Geometrie-Elemente</a:t>
            </a:r>
          </a:p>
          <a:p>
            <a:pPr lvl="2"/>
            <a:r>
              <a:rPr lang="de-DE" dirty="0"/>
              <a:t>Parameter: Kollisionsform</a:t>
            </a:r>
          </a:p>
          <a:p>
            <a:r>
              <a:rPr lang="de-DE" b="1" dirty="0"/>
              <a:t>Joints </a:t>
            </a:r>
            <a:r>
              <a:rPr lang="de-DE" b="1" dirty="0" err="1"/>
              <a:t>and</a:t>
            </a:r>
            <a:r>
              <a:rPr lang="de-DE" b="1" dirty="0"/>
              <a:t> </a:t>
            </a:r>
            <a:r>
              <a:rPr lang="de-DE" b="1" dirty="0" err="1"/>
              <a:t>Constraints</a:t>
            </a:r>
            <a:endParaRPr lang="de-DE" b="1" dirty="0"/>
          </a:p>
          <a:p>
            <a:pPr lvl="1"/>
            <a:r>
              <a:rPr lang="de-DE" dirty="0"/>
              <a:t>Schubgelenke</a:t>
            </a:r>
          </a:p>
          <a:p>
            <a:pPr lvl="2"/>
            <a:r>
              <a:rPr lang="de-DE" dirty="0"/>
              <a:t>Objekt-Typ: Starrkörper</a:t>
            </a:r>
          </a:p>
          <a:p>
            <a:pPr lvl="2"/>
            <a:r>
              <a:rPr lang="de-DE" dirty="0"/>
              <a:t>Parameter: Achse</a:t>
            </a:r>
          </a:p>
          <a:p>
            <a:pPr lvl="1"/>
            <a:r>
              <a:rPr lang="de-DE" dirty="0"/>
              <a:t>Scharniergelenke (Drehgelenke) </a:t>
            </a:r>
          </a:p>
          <a:p>
            <a:pPr lvl="2"/>
            <a:r>
              <a:rPr lang="de-DE" dirty="0"/>
              <a:t>Objekt-Typ: Starrkörper</a:t>
            </a:r>
          </a:p>
          <a:p>
            <a:pPr lvl="2"/>
            <a:r>
              <a:rPr lang="de-DE" dirty="0"/>
              <a:t>Parameter: Achse und Ankerpunkt</a:t>
            </a:r>
          </a:p>
          <a:p>
            <a:pPr lvl="1"/>
            <a:endParaRPr lang="de-DE" dirty="0"/>
          </a:p>
        </p:txBody>
      </p:sp>
      <p:pic>
        <p:nvPicPr>
          <p:cNvPr id="4" name="Grafik 3"/>
          <p:cNvPicPr>
            <a:picLocks noChangeAspect="1"/>
          </p:cNvPicPr>
          <p:nvPr/>
        </p:nvPicPr>
        <p:blipFill>
          <a:blip r:embed="rId2"/>
          <a:stretch>
            <a:fillRect/>
          </a:stretch>
        </p:blipFill>
        <p:spPr>
          <a:xfrm>
            <a:off x="5018463" y="2028045"/>
            <a:ext cx="1555006" cy="396374"/>
          </a:xfrm>
          <a:prstGeom prst="rect">
            <a:avLst/>
          </a:prstGeom>
        </p:spPr>
      </p:pic>
      <p:pic>
        <p:nvPicPr>
          <p:cNvPr id="6" name="Grafik 5"/>
          <p:cNvPicPr>
            <a:picLocks noChangeAspect="1"/>
          </p:cNvPicPr>
          <p:nvPr/>
        </p:nvPicPr>
        <p:blipFill>
          <a:blip r:embed="rId3"/>
          <a:stretch>
            <a:fillRect/>
          </a:stretch>
        </p:blipFill>
        <p:spPr>
          <a:xfrm>
            <a:off x="5017636" y="2895915"/>
            <a:ext cx="1695932" cy="333845"/>
          </a:xfrm>
          <a:prstGeom prst="rect">
            <a:avLst/>
          </a:prstGeom>
        </p:spPr>
      </p:pic>
      <p:pic>
        <p:nvPicPr>
          <p:cNvPr id="7" name="Grafik 6"/>
          <p:cNvPicPr>
            <a:picLocks noChangeAspect="1"/>
          </p:cNvPicPr>
          <p:nvPr/>
        </p:nvPicPr>
        <p:blipFill>
          <a:blip r:embed="rId4"/>
          <a:stretch>
            <a:fillRect/>
          </a:stretch>
        </p:blipFill>
        <p:spPr>
          <a:xfrm>
            <a:off x="5427452" y="4703821"/>
            <a:ext cx="876300" cy="638175"/>
          </a:xfrm>
          <a:prstGeom prst="rect">
            <a:avLst/>
          </a:prstGeom>
        </p:spPr>
      </p:pic>
      <p:pic>
        <p:nvPicPr>
          <p:cNvPr id="8" name="Grafik 7"/>
          <p:cNvPicPr>
            <a:picLocks noChangeAspect="1"/>
          </p:cNvPicPr>
          <p:nvPr/>
        </p:nvPicPr>
        <p:blipFill>
          <a:blip r:embed="rId5"/>
          <a:stretch>
            <a:fillRect/>
          </a:stretch>
        </p:blipFill>
        <p:spPr>
          <a:xfrm>
            <a:off x="5427452" y="3874457"/>
            <a:ext cx="704850" cy="628650"/>
          </a:xfrm>
          <a:prstGeom prst="rect">
            <a:avLst/>
          </a:prstGeom>
        </p:spPr>
      </p:pic>
      <p:sp>
        <p:nvSpPr>
          <p:cNvPr id="5" name="Foliennummernplatzhalter 4"/>
          <p:cNvSpPr>
            <a:spLocks noGrp="1"/>
          </p:cNvSpPr>
          <p:nvPr>
            <p:ph type="sldNum" sz="quarter" idx="10"/>
          </p:nvPr>
        </p:nvSpPr>
        <p:spPr/>
        <p:txBody>
          <a:bodyPr/>
          <a:lstStyle/>
          <a:p>
            <a:fld id="{A9D39160-6622-4657-899B-E48054115A88}" type="slidenum">
              <a:rPr lang="de-DE" smtClean="0"/>
              <a:t>26</a:t>
            </a:fld>
            <a:endParaRPr lang="de-DE"/>
          </a:p>
        </p:txBody>
      </p:sp>
    </p:spTree>
    <p:extLst>
      <p:ext uri="{BB962C8B-B14F-4D97-AF65-F5344CB8AC3E}">
        <p14:creationId xmlns:p14="http://schemas.microsoft.com/office/powerpoint/2010/main" val="3065829260"/>
      </p:ext>
    </p:extLst>
  </p:cSld>
  <p:clrMapOvr>
    <a:masterClrMapping/>
  </p:clrMapOvr>
  <p:transition>
    <p:strips dir="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Wichtige Physik-Elemente</a:t>
            </a:r>
          </a:p>
        </p:txBody>
      </p:sp>
      <p:sp>
        <p:nvSpPr>
          <p:cNvPr id="3" name="Inhaltsplatzhalter 2"/>
          <p:cNvSpPr>
            <a:spLocks noGrp="1"/>
          </p:cNvSpPr>
          <p:nvPr>
            <p:ph idx="1"/>
          </p:nvPr>
        </p:nvSpPr>
        <p:spPr/>
        <p:txBody>
          <a:bodyPr/>
          <a:lstStyle/>
          <a:p>
            <a:r>
              <a:rPr lang="de-DE" b="1" dirty="0"/>
              <a:t>Joints </a:t>
            </a:r>
            <a:r>
              <a:rPr lang="de-DE" b="1" dirty="0" err="1"/>
              <a:t>and</a:t>
            </a:r>
            <a:r>
              <a:rPr lang="de-DE" b="1" dirty="0"/>
              <a:t> </a:t>
            </a:r>
            <a:r>
              <a:rPr lang="de-DE" b="1" dirty="0" err="1"/>
              <a:t>Constraints</a:t>
            </a:r>
            <a:endParaRPr lang="de-DE" b="1" dirty="0"/>
          </a:p>
          <a:p>
            <a:pPr lvl="1"/>
            <a:r>
              <a:rPr lang="de-DE" dirty="0"/>
              <a:t>Feste Verbindung</a:t>
            </a:r>
          </a:p>
          <a:p>
            <a:pPr lvl="2"/>
            <a:r>
              <a:rPr lang="de-DE" dirty="0"/>
              <a:t>Objekt-Typ: Starrkörper</a:t>
            </a:r>
          </a:p>
          <a:p>
            <a:pPr lvl="2"/>
            <a:r>
              <a:rPr lang="de-DE" dirty="0"/>
              <a:t>Parameter: -</a:t>
            </a:r>
          </a:p>
          <a:p>
            <a:r>
              <a:rPr lang="de-DE" b="1" dirty="0"/>
              <a:t>Sensors </a:t>
            </a:r>
            <a:r>
              <a:rPr lang="de-DE" b="1" dirty="0" err="1"/>
              <a:t>and</a:t>
            </a:r>
            <a:r>
              <a:rPr lang="de-DE" b="1" dirty="0"/>
              <a:t> </a:t>
            </a:r>
            <a:r>
              <a:rPr lang="de-DE" b="1" dirty="0" err="1"/>
              <a:t>Actuators</a:t>
            </a:r>
            <a:endParaRPr lang="de-DE" b="1" dirty="0"/>
          </a:p>
          <a:p>
            <a:pPr lvl="1"/>
            <a:r>
              <a:rPr lang="de-DE" dirty="0"/>
              <a:t>Positionsregler</a:t>
            </a:r>
          </a:p>
          <a:p>
            <a:pPr lvl="2"/>
            <a:r>
              <a:rPr lang="de-DE" dirty="0"/>
              <a:t>Objekt-Typ: Gelenke</a:t>
            </a:r>
          </a:p>
          <a:p>
            <a:pPr lvl="2"/>
            <a:r>
              <a:rPr lang="de-DE" dirty="0"/>
              <a:t>Parameter: Lage und Geschwindigkeit</a:t>
            </a:r>
          </a:p>
          <a:p>
            <a:pPr lvl="1"/>
            <a:r>
              <a:rPr lang="de-DE" dirty="0"/>
              <a:t>Geschwindigkeitsregler: Gelenke</a:t>
            </a:r>
          </a:p>
          <a:p>
            <a:pPr lvl="2"/>
            <a:r>
              <a:rPr lang="de-DE" dirty="0"/>
              <a:t>Objekt-Typ: Gelenke</a:t>
            </a:r>
          </a:p>
          <a:p>
            <a:pPr lvl="2"/>
            <a:r>
              <a:rPr lang="de-DE" dirty="0"/>
              <a:t>Parameter: Geschwindigkeit</a:t>
            </a:r>
          </a:p>
          <a:p>
            <a:pPr lvl="1"/>
            <a:r>
              <a:rPr lang="de-DE" dirty="0"/>
              <a:t>Kollisionssensor</a:t>
            </a:r>
          </a:p>
          <a:p>
            <a:pPr lvl="2"/>
            <a:r>
              <a:rPr lang="de-DE" dirty="0"/>
              <a:t>Objekt-Typ: Starrkörper</a:t>
            </a:r>
          </a:p>
          <a:p>
            <a:pPr lvl="2"/>
            <a:r>
              <a:rPr lang="de-DE" dirty="0"/>
              <a:t>Parameter: Kollisionsform und –</a:t>
            </a:r>
            <a:r>
              <a:rPr lang="de-DE" dirty="0" err="1"/>
              <a:t>lage</a:t>
            </a:r>
            <a:endParaRPr lang="de-DE" dirty="0"/>
          </a:p>
          <a:p>
            <a:pPr lvl="1"/>
            <a:endParaRPr lang="de-DE" dirty="0"/>
          </a:p>
        </p:txBody>
      </p:sp>
      <p:pic>
        <p:nvPicPr>
          <p:cNvPr id="4" name="Grafik 3"/>
          <p:cNvPicPr>
            <a:picLocks noChangeAspect="1"/>
          </p:cNvPicPr>
          <p:nvPr/>
        </p:nvPicPr>
        <p:blipFill>
          <a:blip r:embed="rId2"/>
          <a:stretch>
            <a:fillRect/>
          </a:stretch>
        </p:blipFill>
        <p:spPr>
          <a:xfrm>
            <a:off x="6086693" y="1881494"/>
            <a:ext cx="695325" cy="628650"/>
          </a:xfrm>
          <a:prstGeom prst="rect">
            <a:avLst/>
          </a:prstGeom>
        </p:spPr>
      </p:pic>
      <p:pic>
        <p:nvPicPr>
          <p:cNvPr id="5" name="Grafik 4"/>
          <p:cNvPicPr>
            <a:picLocks noChangeAspect="1"/>
          </p:cNvPicPr>
          <p:nvPr/>
        </p:nvPicPr>
        <p:blipFill>
          <a:blip r:embed="rId3"/>
          <a:stretch>
            <a:fillRect/>
          </a:stretch>
        </p:blipFill>
        <p:spPr>
          <a:xfrm>
            <a:off x="5795966" y="3129275"/>
            <a:ext cx="1554892" cy="288407"/>
          </a:xfrm>
          <a:prstGeom prst="rect">
            <a:avLst/>
          </a:prstGeom>
        </p:spPr>
      </p:pic>
      <p:pic>
        <p:nvPicPr>
          <p:cNvPr id="6" name="Grafik 5"/>
          <p:cNvPicPr>
            <a:picLocks noChangeAspect="1"/>
          </p:cNvPicPr>
          <p:nvPr/>
        </p:nvPicPr>
        <p:blipFill>
          <a:blip r:embed="rId4"/>
          <a:stretch>
            <a:fillRect/>
          </a:stretch>
        </p:blipFill>
        <p:spPr>
          <a:xfrm>
            <a:off x="5795966" y="4036813"/>
            <a:ext cx="1909417" cy="264196"/>
          </a:xfrm>
          <a:prstGeom prst="rect">
            <a:avLst/>
          </a:prstGeom>
        </p:spPr>
      </p:pic>
      <p:pic>
        <p:nvPicPr>
          <p:cNvPr id="7" name="Grafik 6"/>
          <p:cNvPicPr>
            <a:picLocks noChangeAspect="1"/>
          </p:cNvPicPr>
          <p:nvPr/>
        </p:nvPicPr>
        <p:blipFill>
          <a:blip r:embed="rId5"/>
          <a:stretch>
            <a:fillRect/>
          </a:stretch>
        </p:blipFill>
        <p:spPr>
          <a:xfrm>
            <a:off x="6144787" y="4755290"/>
            <a:ext cx="857250" cy="619125"/>
          </a:xfrm>
          <a:prstGeom prst="rect">
            <a:avLst/>
          </a:prstGeom>
        </p:spPr>
      </p:pic>
      <p:sp>
        <p:nvSpPr>
          <p:cNvPr id="8" name="Foliennummernplatzhalter 7"/>
          <p:cNvSpPr>
            <a:spLocks noGrp="1"/>
          </p:cNvSpPr>
          <p:nvPr>
            <p:ph type="sldNum" sz="quarter" idx="10"/>
          </p:nvPr>
        </p:nvSpPr>
        <p:spPr/>
        <p:txBody>
          <a:bodyPr/>
          <a:lstStyle/>
          <a:p>
            <a:fld id="{A9D39160-6622-4657-899B-E48054115A88}" type="slidenum">
              <a:rPr lang="de-DE" smtClean="0"/>
              <a:t>27</a:t>
            </a:fld>
            <a:endParaRPr lang="de-DE"/>
          </a:p>
        </p:txBody>
      </p:sp>
    </p:spTree>
    <p:extLst>
      <p:ext uri="{BB962C8B-B14F-4D97-AF65-F5344CB8AC3E}">
        <p14:creationId xmlns:p14="http://schemas.microsoft.com/office/powerpoint/2010/main" val="1536349271"/>
      </p:ext>
    </p:extLst>
  </p:cSld>
  <p:clrMapOvr>
    <a:masterClrMapping/>
  </p:clrMapOvr>
  <p:transition>
    <p:strips dir="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Wichtige Physik-Elemente</a:t>
            </a:r>
          </a:p>
        </p:txBody>
      </p:sp>
      <p:sp>
        <p:nvSpPr>
          <p:cNvPr id="3" name="Inhaltsplatzhalter 2"/>
          <p:cNvSpPr>
            <a:spLocks noGrp="1"/>
          </p:cNvSpPr>
          <p:nvPr>
            <p:ph idx="1"/>
          </p:nvPr>
        </p:nvSpPr>
        <p:spPr/>
        <p:txBody>
          <a:bodyPr/>
          <a:lstStyle/>
          <a:p>
            <a:r>
              <a:rPr lang="de-DE" b="1" dirty="0"/>
              <a:t>Sensors </a:t>
            </a:r>
            <a:r>
              <a:rPr lang="de-DE" b="1" dirty="0" err="1"/>
              <a:t>and</a:t>
            </a:r>
            <a:r>
              <a:rPr lang="de-DE" b="1" dirty="0"/>
              <a:t> </a:t>
            </a:r>
            <a:r>
              <a:rPr lang="de-DE" b="1" dirty="0" err="1"/>
              <a:t>Actuators</a:t>
            </a:r>
            <a:endParaRPr lang="de-DE" b="1" dirty="0"/>
          </a:p>
          <a:p>
            <a:pPr lvl="1"/>
            <a:r>
              <a:rPr lang="de-DE" dirty="0"/>
              <a:t>Signaladapter</a:t>
            </a:r>
          </a:p>
          <a:p>
            <a:pPr lvl="2"/>
            <a:r>
              <a:rPr lang="de-DE" dirty="0"/>
              <a:t>Parameter: Alle Physik-Objekte</a:t>
            </a:r>
          </a:p>
          <a:p>
            <a:pPr lvl="2"/>
            <a:r>
              <a:rPr lang="de-DE" dirty="0"/>
              <a:t>Signale: Benutzer definiert</a:t>
            </a:r>
          </a:p>
          <a:p>
            <a:pPr lvl="2"/>
            <a:r>
              <a:rPr lang="de-DE" dirty="0"/>
              <a:t>Formel: Benutzer definiert</a:t>
            </a:r>
          </a:p>
          <a:p>
            <a:r>
              <a:rPr lang="de-DE" b="1" dirty="0" err="1"/>
              <a:t>Logic</a:t>
            </a:r>
            <a:r>
              <a:rPr lang="de-DE" b="1" dirty="0"/>
              <a:t> Controls</a:t>
            </a:r>
          </a:p>
          <a:p>
            <a:pPr lvl="1"/>
            <a:r>
              <a:rPr lang="de-DE" dirty="0"/>
              <a:t>Operation</a:t>
            </a:r>
          </a:p>
          <a:p>
            <a:pPr lvl="2"/>
            <a:r>
              <a:rPr lang="de-DE" dirty="0"/>
              <a:t>Objekt-Typ: Alle Physik-Objekte</a:t>
            </a:r>
          </a:p>
          <a:p>
            <a:pPr lvl="2"/>
            <a:r>
              <a:rPr lang="de-DE" dirty="0"/>
              <a:t>Parameter: Benutzer definiert</a:t>
            </a:r>
          </a:p>
          <a:p>
            <a:pPr lvl="2"/>
            <a:r>
              <a:rPr lang="de-DE" dirty="0"/>
              <a:t>Trigger-Bedingung: Alle Physik-Objekte</a:t>
            </a:r>
          </a:p>
          <a:p>
            <a:r>
              <a:rPr lang="de-DE" b="1" dirty="0"/>
              <a:t>Proxy Objects</a:t>
            </a:r>
          </a:p>
          <a:p>
            <a:pPr lvl="1"/>
            <a:r>
              <a:rPr lang="de-DE" dirty="0"/>
              <a:t>Platzhalter-Objekt</a:t>
            </a:r>
          </a:p>
          <a:p>
            <a:pPr lvl="2"/>
            <a:r>
              <a:rPr lang="de-DE" dirty="0"/>
              <a:t>Objekt-Typ: Geometrie-Objekt</a:t>
            </a:r>
          </a:p>
          <a:p>
            <a:pPr lvl="2"/>
            <a:r>
              <a:rPr lang="de-DE" dirty="0"/>
              <a:t>Parameter: Benutzer definiert</a:t>
            </a:r>
          </a:p>
          <a:p>
            <a:pPr lvl="2"/>
            <a:r>
              <a:rPr lang="de-DE" dirty="0" err="1"/>
              <a:t>Anhangsobjekt</a:t>
            </a:r>
            <a:r>
              <a:rPr lang="de-DE" dirty="0"/>
              <a:t>: Baugruppenübergreifend</a:t>
            </a:r>
          </a:p>
        </p:txBody>
      </p:sp>
      <p:pic>
        <p:nvPicPr>
          <p:cNvPr id="8" name="Grafik 7"/>
          <p:cNvPicPr>
            <a:picLocks noChangeAspect="1"/>
          </p:cNvPicPr>
          <p:nvPr/>
        </p:nvPicPr>
        <p:blipFill>
          <a:blip r:embed="rId2"/>
          <a:stretch>
            <a:fillRect/>
          </a:stretch>
        </p:blipFill>
        <p:spPr>
          <a:xfrm>
            <a:off x="6794626" y="3370105"/>
            <a:ext cx="914400" cy="733425"/>
          </a:xfrm>
          <a:prstGeom prst="rect">
            <a:avLst/>
          </a:prstGeom>
        </p:spPr>
      </p:pic>
      <p:sp>
        <p:nvSpPr>
          <p:cNvPr id="4" name="Foliennummernplatzhalter 3"/>
          <p:cNvSpPr>
            <a:spLocks noGrp="1"/>
          </p:cNvSpPr>
          <p:nvPr>
            <p:ph type="sldNum" sz="quarter" idx="10"/>
          </p:nvPr>
        </p:nvSpPr>
        <p:spPr/>
        <p:txBody>
          <a:bodyPr/>
          <a:lstStyle/>
          <a:p>
            <a:fld id="{A9D39160-6622-4657-899B-E48054115A88}" type="slidenum">
              <a:rPr lang="de-DE" smtClean="0"/>
              <a:t>28</a:t>
            </a:fld>
            <a:endParaRPr lang="de-DE"/>
          </a:p>
        </p:txBody>
      </p:sp>
      <p:pic>
        <p:nvPicPr>
          <p:cNvPr id="5" name="Grafik 4"/>
          <p:cNvPicPr>
            <a:picLocks noChangeAspect="1"/>
          </p:cNvPicPr>
          <p:nvPr/>
        </p:nvPicPr>
        <p:blipFill>
          <a:blip r:embed="rId3"/>
          <a:stretch>
            <a:fillRect/>
          </a:stretch>
        </p:blipFill>
        <p:spPr>
          <a:xfrm>
            <a:off x="6880351" y="2065183"/>
            <a:ext cx="828675" cy="771525"/>
          </a:xfrm>
          <a:prstGeom prst="rect">
            <a:avLst/>
          </a:prstGeom>
        </p:spPr>
      </p:pic>
      <p:pic>
        <p:nvPicPr>
          <p:cNvPr id="6" name="Grafik 5"/>
          <p:cNvPicPr>
            <a:picLocks noChangeAspect="1"/>
          </p:cNvPicPr>
          <p:nvPr/>
        </p:nvPicPr>
        <p:blipFill>
          <a:blip r:embed="rId4"/>
          <a:stretch>
            <a:fillRect/>
          </a:stretch>
        </p:blipFill>
        <p:spPr>
          <a:xfrm>
            <a:off x="6553200" y="4987399"/>
            <a:ext cx="1760029" cy="254901"/>
          </a:xfrm>
          <a:prstGeom prst="rect">
            <a:avLst/>
          </a:prstGeom>
        </p:spPr>
      </p:pic>
    </p:spTree>
    <p:extLst>
      <p:ext uri="{BB962C8B-B14F-4D97-AF65-F5344CB8AC3E}">
        <p14:creationId xmlns:p14="http://schemas.microsoft.com/office/powerpoint/2010/main" val="4200286363"/>
      </p:ext>
    </p:extLst>
  </p:cSld>
  <p:clrMapOvr>
    <a:masterClrMapping/>
  </p:clrMapOvr>
  <p:transition>
    <p:strips dir="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Starrkörper</a:t>
            </a:r>
          </a:p>
        </p:txBody>
      </p:sp>
      <p:sp>
        <p:nvSpPr>
          <p:cNvPr id="3" name="Inhaltsplatzhalter 2"/>
          <p:cNvSpPr>
            <a:spLocks noGrp="1"/>
          </p:cNvSpPr>
          <p:nvPr>
            <p:ph idx="1"/>
          </p:nvPr>
        </p:nvSpPr>
        <p:spPr/>
        <p:txBody>
          <a:bodyPr/>
          <a:lstStyle/>
          <a:p>
            <a:r>
              <a:rPr lang="de-DE" dirty="0"/>
              <a:t>Sind kinematische Teile, die in der Simulation beteiligt werden. </a:t>
            </a:r>
          </a:p>
          <a:p>
            <a:r>
              <a:rPr lang="de-DE" dirty="0"/>
              <a:t>Objekte, die als Starrkörper definiert werden, können durch die Simulationsumgebung beeinflusst werden. Z.B. ein Starrkörper fällt aufgrund der Schwerkraft runter, oder ein Starrkörper kann als ein Basis eines Schubgelenkes definiert werden.</a:t>
            </a:r>
          </a:p>
          <a:p>
            <a:r>
              <a:rPr lang="de-DE" dirty="0"/>
              <a:t>Durch die Definition von Starrkörper entsteht eine Beziehung zwischen dem Teil und dem Starrkörper. Beim Entfernen des Teils verliert der Starrkörper diese Beziehung, und die Verknüpfung muss wieder hergestellt werden. Wird das Teil ersetzt, bleibt diese Beziehung erhalten.</a:t>
            </a:r>
          </a:p>
          <a:p>
            <a:r>
              <a:rPr lang="de-DE" dirty="0"/>
              <a:t>Jeder Starrkörper hat eine Masse, die berechnet werden muss. Bei der Modellierung sollte man aufpassen, dass die </a:t>
            </a:r>
            <a:r>
              <a:rPr lang="de-DE" u="sng" dirty="0"/>
              <a:t>Anzahl</a:t>
            </a:r>
            <a:r>
              <a:rPr lang="de-DE" dirty="0"/>
              <a:t> der ausgewählten Objekte für den Starrkörper nicht zu hoch ist, wegen Rechenzeit.</a:t>
            </a:r>
          </a:p>
          <a:p>
            <a:endParaRPr lang="de-DE" dirty="0"/>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29</a:t>
            </a:fld>
            <a:endParaRPr lang="de-DE"/>
          </a:p>
        </p:txBody>
      </p:sp>
      <p:pic>
        <p:nvPicPr>
          <p:cNvPr id="5" name="Grafik 4"/>
          <p:cNvPicPr>
            <a:picLocks noChangeAspect="1"/>
          </p:cNvPicPr>
          <p:nvPr/>
        </p:nvPicPr>
        <p:blipFill>
          <a:blip r:embed="rId2"/>
          <a:stretch>
            <a:fillRect/>
          </a:stretch>
        </p:blipFill>
        <p:spPr>
          <a:xfrm>
            <a:off x="2553077" y="574284"/>
            <a:ext cx="1520982" cy="387701"/>
          </a:xfrm>
          <a:prstGeom prst="rect">
            <a:avLst/>
          </a:prstGeom>
        </p:spPr>
      </p:pic>
      <p:pic>
        <p:nvPicPr>
          <p:cNvPr id="7" name="Grafik 6"/>
          <p:cNvPicPr>
            <a:picLocks noChangeAspect="1"/>
          </p:cNvPicPr>
          <p:nvPr/>
        </p:nvPicPr>
        <p:blipFill>
          <a:blip r:embed="rId3"/>
          <a:stretch>
            <a:fillRect/>
          </a:stretch>
        </p:blipFill>
        <p:spPr>
          <a:xfrm>
            <a:off x="1733963" y="4418138"/>
            <a:ext cx="3743325" cy="1552575"/>
          </a:xfrm>
          <a:prstGeom prst="rect">
            <a:avLst/>
          </a:prstGeom>
        </p:spPr>
      </p:pic>
      <p:sp>
        <p:nvSpPr>
          <p:cNvPr id="8" name="Ellipse 7"/>
          <p:cNvSpPr/>
          <p:nvPr/>
        </p:nvSpPr>
        <p:spPr>
          <a:xfrm>
            <a:off x="2833735" y="4934140"/>
            <a:ext cx="398352" cy="3983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0" name="Gerader Verbinder 9"/>
          <p:cNvCxnSpPr/>
          <p:nvPr/>
        </p:nvCxnSpPr>
        <p:spPr bwMode="auto">
          <a:xfrm flipV="1">
            <a:off x="3051018" y="4122869"/>
            <a:ext cx="126748" cy="793163"/>
          </a:xfrm>
          <a:prstGeom prst="line">
            <a:avLst/>
          </a:prstGeom>
          <a:solidFill>
            <a:srgbClr val="6699FF"/>
          </a:solidFill>
          <a:ln w="190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329829321"/>
      </p:ext>
    </p:extLst>
  </p:cSld>
  <p:clrMapOvr>
    <a:masterClrMapping/>
  </p:clrMapOvr>
  <p:transition>
    <p:strips dir="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Schulungsinhalt</a:t>
            </a:r>
          </a:p>
        </p:txBody>
      </p:sp>
      <p:sp>
        <p:nvSpPr>
          <p:cNvPr id="3" name="Inhaltsplatzhalter 2"/>
          <p:cNvSpPr>
            <a:spLocks noGrp="1"/>
          </p:cNvSpPr>
          <p:nvPr>
            <p:ph idx="1"/>
          </p:nvPr>
        </p:nvSpPr>
        <p:spPr/>
        <p:txBody>
          <a:bodyPr/>
          <a:lstStyle/>
          <a:p>
            <a:r>
              <a:rPr lang="de-DE" dirty="0"/>
              <a:t>Einführung in MCD mit </a:t>
            </a:r>
            <a:r>
              <a:rPr lang="de-DE" dirty="0" err="1"/>
              <a:t>Physics</a:t>
            </a:r>
            <a:r>
              <a:rPr lang="de-DE" dirty="0"/>
              <a:t> </a:t>
            </a:r>
            <a:r>
              <a:rPr lang="de-DE" dirty="0" err="1"/>
              <a:t>Object</a:t>
            </a:r>
            <a:endParaRPr lang="de-DE" dirty="0"/>
          </a:p>
          <a:p>
            <a:pPr lvl="1"/>
            <a:r>
              <a:rPr lang="de-DE" dirty="0"/>
              <a:t>Starrkörper</a:t>
            </a:r>
          </a:p>
          <a:p>
            <a:pPr lvl="1"/>
            <a:r>
              <a:rPr lang="de-DE" dirty="0"/>
              <a:t>Kollisionskörper</a:t>
            </a:r>
          </a:p>
          <a:p>
            <a:pPr lvl="1"/>
            <a:r>
              <a:rPr lang="de-DE" dirty="0"/>
              <a:t>Transportbahn</a:t>
            </a:r>
          </a:p>
          <a:p>
            <a:r>
              <a:rPr lang="de-DE" dirty="0" err="1"/>
              <a:t>Kinematisierung</a:t>
            </a:r>
            <a:r>
              <a:rPr lang="de-DE" dirty="0"/>
              <a:t> von Schunk Komponenten</a:t>
            </a:r>
          </a:p>
          <a:p>
            <a:pPr lvl="1"/>
            <a:r>
              <a:rPr lang="de-DE" dirty="0"/>
              <a:t>ELP</a:t>
            </a:r>
          </a:p>
          <a:p>
            <a:pPr lvl="2"/>
            <a:r>
              <a:rPr lang="de-DE" dirty="0"/>
              <a:t>Gelenke</a:t>
            </a:r>
          </a:p>
          <a:p>
            <a:pPr lvl="2"/>
            <a:r>
              <a:rPr lang="de-DE" dirty="0"/>
              <a:t>Antriebe</a:t>
            </a:r>
          </a:p>
          <a:p>
            <a:pPr lvl="2"/>
            <a:r>
              <a:rPr lang="de-DE" dirty="0"/>
              <a:t>Signale</a:t>
            </a:r>
          </a:p>
          <a:p>
            <a:pPr lvl="1"/>
            <a:r>
              <a:rPr lang="de-DE" dirty="0"/>
              <a:t>EGP</a:t>
            </a:r>
          </a:p>
          <a:p>
            <a:pPr lvl="2"/>
            <a:r>
              <a:rPr lang="de-DE" dirty="0"/>
              <a:t>Signaladapter</a:t>
            </a:r>
          </a:p>
          <a:p>
            <a:pPr lvl="2"/>
            <a:r>
              <a:rPr lang="de-DE" dirty="0"/>
              <a:t>Operationen – Eventbasierte, Zeit und verketteten Operation</a:t>
            </a:r>
          </a:p>
          <a:p>
            <a:pPr lvl="2"/>
            <a:r>
              <a:rPr lang="de-DE" dirty="0"/>
              <a:t>Kollisionssensor</a:t>
            </a:r>
          </a:p>
          <a:p>
            <a:pPr lvl="2"/>
            <a:r>
              <a:rPr lang="de-DE" dirty="0"/>
              <a:t>Greifen mit fester Verbindung</a:t>
            </a:r>
          </a:p>
          <a:p>
            <a:pPr lvl="1"/>
            <a:r>
              <a:rPr lang="de-DE" dirty="0"/>
              <a:t>EGS</a:t>
            </a:r>
          </a:p>
        </p:txBody>
      </p:sp>
      <p:sp>
        <p:nvSpPr>
          <p:cNvPr id="4" name="Foliennummernplatzhalter 3"/>
          <p:cNvSpPr>
            <a:spLocks noGrp="1"/>
          </p:cNvSpPr>
          <p:nvPr>
            <p:ph type="sldNum" sz="quarter" idx="10"/>
          </p:nvPr>
        </p:nvSpPr>
        <p:spPr/>
        <p:txBody>
          <a:bodyPr/>
          <a:lstStyle/>
          <a:p>
            <a:fld id="{A9D39160-6622-4657-899B-E48054115A88}" type="slidenum">
              <a:rPr lang="de-DE" smtClean="0"/>
              <a:t>3</a:t>
            </a:fld>
            <a:endParaRPr lang="de-DE"/>
          </a:p>
        </p:txBody>
      </p:sp>
      <p:pic>
        <p:nvPicPr>
          <p:cNvPr id="5" name="Grafik 4"/>
          <p:cNvPicPr>
            <a:picLocks noChangeAspect="1"/>
          </p:cNvPicPr>
          <p:nvPr/>
        </p:nvPicPr>
        <p:blipFill>
          <a:blip r:embed="rId2"/>
          <a:stretch>
            <a:fillRect/>
          </a:stretch>
        </p:blipFill>
        <p:spPr>
          <a:xfrm>
            <a:off x="7002011" y="1373703"/>
            <a:ext cx="1507034" cy="1213044"/>
          </a:xfrm>
          <a:prstGeom prst="rect">
            <a:avLst/>
          </a:prstGeom>
        </p:spPr>
      </p:pic>
      <p:pic>
        <p:nvPicPr>
          <p:cNvPr id="6" name="Grafik 5"/>
          <p:cNvPicPr>
            <a:picLocks noChangeAspect="1"/>
          </p:cNvPicPr>
          <p:nvPr/>
        </p:nvPicPr>
        <p:blipFill>
          <a:blip r:embed="rId3"/>
          <a:stretch>
            <a:fillRect/>
          </a:stretch>
        </p:blipFill>
        <p:spPr>
          <a:xfrm>
            <a:off x="6921544" y="4454555"/>
            <a:ext cx="1667968" cy="1016230"/>
          </a:xfrm>
          <a:prstGeom prst="rect">
            <a:avLst/>
          </a:prstGeom>
        </p:spPr>
      </p:pic>
      <p:pic>
        <p:nvPicPr>
          <p:cNvPr id="7" name="Grafik 6"/>
          <p:cNvPicPr>
            <a:picLocks noChangeAspect="1"/>
          </p:cNvPicPr>
          <p:nvPr/>
        </p:nvPicPr>
        <p:blipFill>
          <a:blip r:embed="rId4"/>
          <a:stretch>
            <a:fillRect/>
          </a:stretch>
        </p:blipFill>
        <p:spPr>
          <a:xfrm>
            <a:off x="5136938" y="3014602"/>
            <a:ext cx="1932185" cy="1012097"/>
          </a:xfrm>
          <a:prstGeom prst="rect">
            <a:avLst/>
          </a:prstGeom>
        </p:spPr>
      </p:pic>
      <p:pic>
        <p:nvPicPr>
          <p:cNvPr id="8" name="Grafik 7"/>
          <p:cNvPicPr>
            <a:picLocks noChangeAspect="1"/>
          </p:cNvPicPr>
          <p:nvPr/>
        </p:nvPicPr>
        <p:blipFill>
          <a:blip r:embed="rId5"/>
          <a:stretch>
            <a:fillRect/>
          </a:stretch>
        </p:blipFill>
        <p:spPr>
          <a:xfrm>
            <a:off x="7244557" y="2674095"/>
            <a:ext cx="1597439" cy="1632825"/>
          </a:xfrm>
          <a:prstGeom prst="rect">
            <a:avLst/>
          </a:prstGeom>
        </p:spPr>
      </p:pic>
    </p:spTree>
    <p:extLst>
      <p:ext uri="{BB962C8B-B14F-4D97-AF65-F5344CB8AC3E}">
        <p14:creationId xmlns:p14="http://schemas.microsoft.com/office/powerpoint/2010/main" val="3365521939"/>
      </p:ext>
    </p:extLst>
  </p:cSld>
  <p:clrMapOvr>
    <a:masterClrMapping/>
  </p:clrMapOvr>
  <p:transition>
    <p:strips dir="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Kollisionskörper</a:t>
            </a:r>
          </a:p>
        </p:txBody>
      </p:sp>
      <p:sp>
        <p:nvSpPr>
          <p:cNvPr id="3" name="Inhaltsplatzhalter 2"/>
          <p:cNvSpPr>
            <a:spLocks noGrp="1"/>
          </p:cNvSpPr>
          <p:nvPr>
            <p:ph idx="1"/>
          </p:nvPr>
        </p:nvSpPr>
        <p:spPr/>
        <p:txBody>
          <a:bodyPr/>
          <a:lstStyle/>
          <a:p>
            <a:r>
              <a:rPr lang="de-DE" dirty="0"/>
              <a:t>Objekte, die als Kollisionskörper definiert werden, können nicht durch einen anderen Kollisionskörper durchdringen. </a:t>
            </a:r>
          </a:p>
          <a:p>
            <a:r>
              <a:rPr lang="de-DE" dirty="0"/>
              <a:t>Anders wie beim Starrkörper hat ein Kollisionskörper keine Masse. Ein Kollisionskörper wird stattdessen von ihrer Form definiert. Bsp. hat ein Kollisionskörper ein Viereck, dann kann kein anderer Kollisionskörper durch dieses Viereck dringen. Außerdem haben Kollisionskörper auch Reibungseigenschaft, die vom Benutzer selbst definiert werden kann.</a:t>
            </a:r>
          </a:p>
          <a:p>
            <a:r>
              <a:rPr lang="de-DE" dirty="0"/>
              <a:t>Ein Kollisionskörper wird benötigt, damit ein Kollisionssensor 		Signale erfassen kann</a:t>
            </a:r>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30</a:t>
            </a:fld>
            <a:endParaRPr lang="de-DE"/>
          </a:p>
        </p:txBody>
      </p:sp>
      <p:pic>
        <p:nvPicPr>
          <p:cNvPr id="5" name="Grafik 4"/>
          <p:cNvPicPr>
            <a:picLocks noChangeAspect="1"/>
          </p:cNvPicPr>
          <p:nvPr/>
        </p:nvPicPr>
        <p:blipFill>
          <a:blip r:embed="rId2"/>
          <a:stretch>
            <a:fillRect/>
          </a:stretch>
        </p:blipFill>
        <p:spPr>
          <a:xfrm>
            <a:off x="2721570" y="597530"/>
            <a:ext cx="1850430" cy="364258"/>
          </a:xfrm>
          <a:prstGeom prst="rect">
            <a:avLst/>
          </a:prstGeom>
        </p:spPr>
      </p:pic>
      <p:pic>
        <p:nvPicPr>
          <p:cNvPr id="6" name="Grafik 5"/>
          <p:cNvPicPr>
            <a:picLocks noChangeAspect="1"/>
          </p:cNvPicPr>
          <p:nvPr/>
        </p:nvPicPr>
        <p:blipFill>
          <a:blip r:embed="rId3"/>
          <a:stretch>
            <a:fillRect/>
          </a:stretch>
        </p:blipFill>
        <p:spPr>
          <a:xfrm>
            <a:off x="6194318" y="3090226"/>
            <a:ext cx="561025" cy="405185"/>
          </a:xfrm>
          <a:prstGeom prst="rect">
            <a:avLst/>
          </a:prstGeom>
        </p:spPr>
      </p:pic>
    </p:spTree>
    <p:extLst>
      <p:ext uri="{BB962C8B-B14F-4D97-AF65-F5344CB8AC3E}">
        <p14:creationId xmlns:p14="http://schemas.microsoft.com/office/powerpoint/2010/main" val="3253250517"/>
      </p:ext>
    </p:extLst>
  </p:cSld>
  <p:clrMapOvr>
    <a:masterClrMapping/>
  </p:clrMapOvr>
  <p:transition>
    <p:strips dir="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Gelenke</a:t>
            </a:r>
          </a:p>
        </p:txBody>
      </p:sp>
      <p:sp>
        <p:nvSpPr>
          <p:cNvPr id="3" name="Inhaltsplatzhalter 2"/>
          <p:cNvSpPr>
            <a:spLocks noGrp="1"/>
          </p:cNvSpPr>
          <p:nvPr>
            <p:ph idx="1"/>
          </p:nvPr>
        </p:nvSpPr>
        <p:spPr/>
        <p:txBody>
          <a:bodyPr/>
          <a:lstStyle/>
          <a:p>
            <a:r>
              <a:rPr lang="de-DE" dirty="0"/>
              <a:t>Gelenke definieren die Freiheitsgrade des Starrkörpers, bzw. zw. Starrkörpern.</a:t>
            </a:r>
          </a:p>
          <a:p>
            <a:r>
              <a:rPr lang="de-DE" dirty="0"/>
              <a:t>Beim Schubgelenk kann sich </a:t>
            </a:r>
            <a:r>
              <a:rPr lang="de-DE" dirty="0" err="1"/>
              <a:t>bsp.</a:t>
            </a:r>
            <a:r>
              <a:rPr lang="de-DE" dirty="0"/>
              <a:t> ein Starrkörper translatorisch in der festgelegten Richtung verschieben, und ein Scharniergelenk erlaubt eine reine </a:t>
            </a:r>
            <a:r>
              <a:rPr lang="de-DE" dirty="0" err="1"/>
              <a:t>rotatorische</a:t>
            </a:r>
            <a:r>
              <a:rPr lang="de-DE" dirty="0"/>
              <a:t> Bewegung. </a:t>
            </a:r>
          </a:p>
          <a:p>
            <a:r>
              <a:rPr lang="de-DE" dirty="0"/>
              <a:t>Ein Gelenk ist notwendig, damit Aktuatoren später festgelegt werden können.</a:t>
            </a:r>
          </a:p>
          <a:p>
            <a:r>
              <a:rPr lang="de-DE" dirty="0"/>
              <a:t>Durch das Definieren von Begrenzung</a:t>
            </a:r>
            <a:br>
              <a:rPr lang="de-DE" dirty="0"/>
            </a:br>
            <a:br>
              <a:rPr lang="de-DE" dirty="0"/>
            </a:br>
            <a:br>
              <a:rPr lang="de-DE" dirty="0"/>
            </a:br>
            <a:r>
              <a:rPr lang="de-DE" dirty="0"/>
              <a:t> </a:t>
            </a:r>
            <a:br>
              <a:rPr lang="de-DE" dirty="0"/>
            </a:br>
            <a:r>
              <a:rPr lang="de-DE" dirty="0"/>
              <a:t>kann man die Bewegung eines Gelenkes begrenzen. Der Anschlag beim Schubgelenk z.B. lässt sich damit realisieren. </a:t>
            </a:r>
          </a:p>
          <a:p>
            <a:r>
              <a:rPr lang="de-DE" dirty="0"/>
              <a:t>Wenn beispielsweise eine obere Begrenzung von 100mm im Schubgelenk definiert wurde, kann der Gelenk </a:t>
            </a:r>
            <a:r>
              <a:rPr lang="de-DE" b="1" dirty="0"/>
              <a:t>nicht </a:t>
            </a:r>
            <a:r>
              <a:rPr lang="de-DE" dirty="0"/>
              <a:t>die Position 110 mm nehmen, auch wenn der Positionsregler diese Position fordert.</a:t>
            </a:r>
          </a:p>
          <a:p>
            <a:r>
              <a:rPr lang="de-DE" dirty="0"/>
              <a:t>Die feste Verbindung         hält Starrkörper im Raum fest. Sie hat 3 Funktionen:</a:t>
            </a:r>
          </a:p>
          <a:p>
            <a:pPr lvl="1"/>
            <a:r>
              <a:rPr lang="de-DE" dirty="0"/>
              <a:t>Verschiebung zw. 2 Starrkörpern auszuschließen</a:t>
            </a:r>
          </a:p>
          <a:p>
            <a:pPr lvl="1"/>
            <a:r>
              <a:rPr lang="de-DE" dirty="0"/>
              <a:t>1 Starrkörper mit dem Hintergrund festhalten (Objekt fällt nicht runter)</a:t>
            </a:r>
          </a:p>
          <a:p>
            <a:pPr lvl="1"/>
            <a:r>
              <a:rPr lang="de-DE" b="1" dirty="0"/>
              <a:t>Greifen/Saugen</a:t>
            </a:r>
            <a:r>
              <a:rPr lang="de-DE" dirty="0"/>
              <a:t> von anderen Objekten</a:t>
            </a:r>
          </a:p>
          <a:p>
            <a:endParaRPr lang="de-DE" dirty="0"/>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31</a:t>
            </a:fld>
            <a:endParaRPr lang="de-DE"/>
          </a:p>
        </p:txBody>
      </p:sp>
      <p:pic>
        <p:nvPicPr>
          <p:cNvPr id="5" name="Grafik 4"/>
          <p:cNvPicPr>
            <a:picLocks noChangeAspect="1"/>
          </p:cNvPicPr>
          <p:nvPr/>
        </p:nvPicPr>
        <p:blipFill>
          <a:blip r:embed="rId2"/>
          <a:stretch>
            <a:fillRect/>
          </a:stretch>
        </p:blipFill>
        <p:spPr>
          <a:xfrm>
            <a:off x="3690013" y="342900"/>
            <a:ext cx="876300" cy="638175"/>
          </a:xfrm>
          <a:prstGeom prst="rect">
            <a:avLst/>
          </a:prstGeom>
        </p:spPr>
      </p:pic>
      <p:pic>
        <p:nvPicPr>
          <p:cNvPr id="6" name="Grafik 5"/>
          <p:cNvPicPr>
            <a:picLocks noChangeAspect="1"/>
          </p:cNvPicPr>
          <p:nvPr/>
        </p:nvPicPr>
        <p:blipFill>
          <a:blip r:embed="rId3"/>
          <a:stretch>
            <a:fillRect/>
          </a:stretch>
        </p:blipFill>
        <p:spPr>
          <a:xfrm>
            <a:off x="2530934" y="352425"/>
            <a:ext cx="704850" cy="628650"/>
          </a:xfrm>
          <a:prstGeom prst="rect">
            <a:avLst/>
          </a:prstGeom>
        </p:spPr>
      </p:pic>
      <p:pic>
        <p:nvPicPr>
          <p:cNvPr id="7" name="Grafik 6"/>
          <p:cNvPicPr>
            <a:picLocks noChangeAspect="1"/>
          </p:cNvPicPr>
          <p:nvPr/>
        </p:nvPicPr>
        <p:blipFill>
          <a:blip r:embed="rId4"/>
          <a:stretch>
            <a:fillRect/>
          </a:stretch>
        </p:blipFill>
        <p:spPr>
          <a:xfrm>
            <a:off x="4958733" y="352425"/>
            <a:ext cx="695325" cy="628650"/>
          </a:xfrm>
          <a:prstGeom prst="rect">
            <a:avLst/>
          </a:prstGeom>
        </p:spPr>
      </p:pic>
      <p:pic>
        <p:nvPicPr>
          <p:cNvPr id="9" name="Grafik 8"/>
          <p:cNvPicPr>
            <a:picLocks noChangeAspect="1"/>
          </p:cNvPicPr>
          <p:nvPr/>
        </p:nvPicPr>
        <p:blipFill>
          <a:blip r:embed="rId4"/>
          <a:stretch>
            <a:fillRect/>
          </a:stretch>
        </p:blipFill>
        <p:spPr>
          <a:xfrm>
            <a:off x="2670971" y="4765586"/>
            <a:ext cx="347663" cy="314325"/>
          </a:xfrm>
          <a:prstGeom prst="rect">
            <a:avLst/>
          </a:prstGeom>
        </p:spPr>
      </p:pic>
      <p:pic>
        <p:nvPicPr>
          <p:cNvPr id="10" name="Grafik 9"/>
          <p:cNvPicPr>
            <a:picLocks noChangeAspect="1"/>
          </p:cNvPicPr>
          <p:nvPr/>
        </p:nvPicPr>
        <p:blipFill>
          <a:blip r:embed="rId5"/>
          <a:stretch>
            <a:fillRect/>
          </a:stretch>
        </p:blipFill>
        <p:spPr>
          <a:xfrm>
            <a:off x="4191537" y="2720740"/>
            <a:ext cx="1834845" cy="832882"/>
          </a:xfrm>
          <a:prstGeom prst="rect">
            <a:avLst/>
          </a:prstGeom>
        </p:spPr>
      </p:pic>
    </p:spTree>
    <p:extLst>
      <p:ext uri="{BB962C8B-B14F-4D97-AF65-F5344CB8AC3E}">
        <p14:creationId xmlns:p14="http://schemas.microsoft.com/office/powerpoint/2010/main" val="4046749223"/>
      </p:ext>
    </p:extLst>
  </p:cSld>
  <p:clrMapOvr>
    <a:masterClrMapping/>
  </p:clrMapOvr>
  <p:transition>
    <p:strips dir="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Aktuatoren &amp; Sensoren</a:t>
            </a:r>
          </a:p>
        </p:txBody>
      </p:sp>
      <p:sp>
        <p:nvSpPr>
          <p:cNvPr id="3" name="Inhaltsplatzhalter 2"/>
          <p:cNvSpPr>
            <a:spLocks noGrp="1"/>
          </p:cNvSpPr>
          <p:nvPr>
            <p:ph idx="1"/>
          </p:nvPr>
        </p:nvSpPr>
        <p:spPr/>
        <p:txBody>
          <a:bodyPr/>
          <a:lstStyle/>
          <a:p>
            <a:r>
              <a:rPr lang="de-DE" dirty="0"/>
              <a:t>Mit dem Geschwindigkeits- &amp; Positionsregler lassen sich Gelenke festhalten. Die Geschwindigkeits- &amp; Positionsregler sind die Aktuatoren im Modell. In diesen Reglern kann man ihre Geschwindigkeit, Zielposition, Beschleunigung, Ruck und Kraft/Drehmoment definieren, wie ein gewöhnlicher Aktuator. </a:t>
            </a:r>
          </a:p>
          <a:p>
            <a:r>
              <a:rPr lang="de-DE" dirty="0"/>
              <a:t>Später in der Operationsdefinition         kann man Operationen zur Betätigung der Aktuatoren definieren. </a:t>
            </a:r>
          </a:p>
          <a:p>
            <a:r>
              <a:rPr lang="de-DE" dirty="0"/>
              <a:t>Der Kollisionssensor löst eine boolesche Signal (0 oder 1, an oder aus) aus, wenn ein </a:t>
            </a:r>
            <a:r>
              <a:rPr lang="de-DE" b="1" dirty="0"/>
              <a:t>Kollisionsobjekt</a:t>
            </a:r>
            <a:r>
              <a:rPr lang="de-DE" dirty="0"/>
              <a:t> mit ihm in Berührung kommt.</a:t>
            </a:r>
          </a:p>
          <a:p>
            <a:r>
              <a:rPr lang="de-DE" dirty="0"/>
              <a:t>Mit dem Signaladapter kann man sowohl interne Variablen als auch externe Signale definieren und mit programmiertechnischen Formeln manipulieren. </a:t>
            </a:r>
          </a:p>
          <a:p>
            <a:r>
              <a:rPr lang="de-DE" dirty="0"/>
              <a:t>Externe Signale kommen bspw. aus einem Betätigungsknopf, HMI-Eingabe (Human-</a:t>
            </a:r>
            <a:r>
              <a:rPr lang="de-DE" dirty="0" err="1"/>
              <a:t>Machine</a:t>
            </a:r>
            <a:r>
              <a:rPr lang="de-DE" dirty="0"/>
              <a:t>-Interface) usw.</a:t>
            </a:r>
          </a:p>
        </p:txBody>
      </p:sp>
      <p:sp>
        <p:nvSpPr>
          <p:cNvPr id="4" name="Foliennummernplatzhalter 3"/>
          <p:cNvSpPr>
            <a:spLocks noGrp="1"/>
          </p:cNvSpPr>
          <p:nvPr>
            <p:ph type="sldNum" sz="quarter" idx="10"/>
          </p:nvPr>
        </p:nvSpPr>
        <p:spPr/>
        <p:txBody>
          <a:bodyPr/>
          <a:lstStyle/>
          <a:p>
            <a:fld id="{A9D39160-6622-4657-899B-E48054115A88}" type="slidenum">
              <a:rPr lang="de-DE" smtClean="0"/>
              <a:t>32</a:t>
            </a:fld>
            <a:endParaRPr lang="de-DE"/>
          </a:p>
        </p:txBody>
      </p:sp>
      <p:pic>
        <p:nvPicPr>
          <p:cNvPr id="5" name="Grafik 4"/>
          <p:cNvPicPr>
            <a:picLocks noChangeAspect="1"/>
          </p:cNvPicPr>
          <p:nvPr/>
        </p:nvPicPr>
        <p:blipFill>
          <a:blip r:embed="rId2"/>
          <a:stretch>
            <a:fillRect/>
          </a:stretch>
        </p:blipFill>
        <p:spPr>
          <a:xfrm>
            <a:off x="2799269" y="779874"/>
            <a:ext cx="1554892" cy="288407"/>
          </a:xfrm>
          <a:prstGeom prst="rect">
            <a:avLst/>
          </a:prstGeom>
        </p:spPr>
      </p:pic>
      <p:pic>
        <p:nvPicPr>
          <p:cNvPr id="6" name="Grafik 5"/>
          <p:cNvPicPr>
            <a:picLocks noChangeAspect="1"/>
          </p:cNvPicPr>
          <p:nvPr/>
        </p:nvPicPr>
        <p:blipFill>
          <a:blip r:embed="rId3"/>
          <a:stretch>
            <a:fillRect/>
          </a:stretch>
        </p:blipFill>
        <p:spPr>
          <a:xfrm>
            <a:off x="2799269" y="416643"/>
            <a:ext cx="1909417" cy="264196"/>
          </a:xfrm>
          <a:prstGeom prst="rect">
            <a:avLst/>
          </a:prstGeom>
        </p:spPr>
      </p:pic>
      <p:pic>
        <p:nvPicPr>
          <p:cNvPr id="7" name="Grafik 6"/>
          <p:cNvPicPr>
            <a:picLocks noChangeAspect="1"/>
          </p:cNvPicPr>
          <p:nvPr/>
        </p:nvPicPr>
        <p:blipFill>
          <a:blip r:embed="rId4"/>
          <a:stretch>
            <a:fillRect/>
          </a:stretch>
        </p:blipFill>
        <p:spPr>
          <a:xfrm>
            <a:off x="5762393" y="416643"/>
            <a:ext cx="857250" cy="619125"/>
          </a:xfrm>
          <a:prstGeom prst="rect">
            <a:avLst/>
          </a:prstGeom>
        </p:spPr>
      </p:pic>
      <p:pic>
        <p:nvPicPr>
          <p:cNvPr id="8" name="Grafik 7"/>
          <p:cNvPicPr>
            <a:picLocks noChangeAspect="1"/>
          </p:cNvPicPr>
          <p:nvPr/>
        </p:nvPicPr>
        <p:blipFill rotWithShape="1">
          <a:blip r:embed="rId5"/>
          <a:srcRect l="2" r="4413" b="18726"/>
          <a:stretch/>
        </p:blipFill>
        <p:spPr>
          <a:xfrm>
            <a:off x="4843432" y="436656"/>
            <a:ext cx="784214" cy="620802"/>
          </a:xfrm>
          <a:prstGeom prst="rect">
            <a:avLst/>
          </a:prstGeom>
        </p:spPr>
      </p:pic>
      <p:pic>
        <p:nvPicPr>
          <p:cNvPr id="9" name="Grafik 8"/>
          <p:cNvPicPr>
            <a:picLocks noChangeAspect="1"/>
          </p:cNvPicPr>
          <p:nvPr/>
        </p:nvPicPr>
        <p:blipFill>
          <a:blip r:embed="rId6"/>
          <a:stretch>
            <a:fillRect/>
          </a:stretch>
        </p:blipFill>
        <p:spPr>
          <a:xfrm>
            <a:off x="3688591" y="2591508"/>
            <a:ext cx="378756" cy="332762"/>
          </a:xfrm>
          <a:prstGeom prst="rect">
            <a:avLst/>
          </a:prstGeom>
        </p:spPr>
      </p:pic>
    </p:spTree>
    <p:extLst>
      <p:ext uri="{BB962C8B-B14F-4D97-AF65-F5344CB8AC3E}">
        <p14:creationId xmlns:p14="http://schemas.microsoft.com/office/powerpoint/2010/main" val="1103230333"/>
      </p:ext>
    </p:extLst>
  </p:cSld>
  <p:clrMapOvr>
    <a:masterClrMapping/>
  </p:clrMapOvr>
  <p:transition>
    <p:strips dir="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Operationen</a:t>
            </a:r>
          </a:p>
        </p:txBody>
      </p:sp>
      <p:sp>
        <p:nvSpPr>
          <p:cNvPr id="3" name="Inhaltsplatzhalter 2"/>
          <p:cNvSpPr>
            <a:spLocks noGrp="1"/>
          </p:cNvSpPr>
          <p:nvPr>
            <p:ph idx="1"/>
          </p:nvPr>
        </p:nvSpPr>
        <p:spPr/>
        <p:txBody>
          <a:bodyPr/>
          <a:lstStyle/>
          <a:p>
            <a:r>
              <a:rPr lang="de-DE" dirty="0"/>
              <a:t>Mit Operationen werden Aktionen für die Physikelementen definiert und ausgeführt. </a:t>
            </a:r>
          </a:p>
          <a:p>
            <a:r>
              <a:rPr lang="de-DE" dirty="0"/>
              <a:t>Die Operationen werden in 3 Arten unterschieden:</a:t>
            </a:r>
          </a:p>
          <a:p>
            <a:pPr lvl="1"/>
            <a:r>
              <a:rPr lang="de-DE" dirty="0"/>
              <a:t>Zeit-basierte Operation</a:t>
            </a:r>
          </a:p>
          <a:p>
            <a:pPr lvl="1"/>
            <a:r>
              <a:rPr lang="de-DE" dirty="0"/>
              <a:t>Event-basierte Operation</a:t>
            </a:r>
          </a:p>
          <a:p>
            <a:pPr lvl="1"/>
            <a:r>
              <a:rPr lang="de-DE" dirty="0"/>
              <a:t>Verkettete Operation</a:t>
            </a:r>
          </a:p>
          <a:p>
            <a:r>
              <a:rPr lang="de-DE" dirty="0"/>
              <a:t>Zeit-basierte Operation wird von Zeit ausgelöst</a:t>
            </a:r>
          </a:p>
          <a:p>
            <a:r>
              <a:rPr lang="de-DE" dirty="0"/>
              <a:t>Event-basierte Operation besitzt eine auslösende Bedingung. </a:t>
            </a:r>
          </a:p>
          <a:p>
            <a:r>
              <a:rPr lang="de-DE" dirty="0"/>
              <a:t>Verkettete Operation wird ausgelöst, nachdem die vorherige Operation beendet wurde, mit der sie verkettet wird.</a:t>
            </a:r>
          </a:p>
          <a:p>
            <a:r>
              <a:rPr lang="de-DE" dirty="0"/>
              <a:t>Die Operationen können als ein .</a:t>
            </a:r>
            <a:r>
              <a:rPr lang="de-DE" dirty="0" err="1"/>
              <a:t>xml</a:t>
            </a:r>
            <a:r>
              <a:rPr lang="de-DE" dirty="0"/>
              <a:t>-Datei exportiert werden, die als ein Ablaufdiagramm im SPS-Programm importiert werden können</a:t>
            </a:r>
          </a:p>
        </p:txBody>
      </p:sp>
      <p:sp>
        <p:nvSpPr>
          <p:cNvPr id="4" name="Foliennummernplatzhalter 3"/>
          <p:cNvSpPr>
            <a:spLocks noGrp="1"/>
          </p:cNvSpPr>
          <p:nvPr>
            <p:ph type="sldNum" sz="quarter" idx="10"/>
          </p:nvPr>
        </p:nvSpPr>
        <p:spPr/>
        <p:txBody>
          <a:bodyPr/>
          <a:lstStyle/>
          <a:p>
            <a:fld id="{A9D39160-6622-4657-899B-E48054115A88}" type="slidenum">
              <a:rPr lang="de-DE" smtClean="0"/>
              <a:t>33</a:t>
            </a:fld>
            <a:endParaRPr lang="de-DE"/>
          </a:p>
        </p:txBody>
      </p:sp>
      <p:pic>
        <p:nvPicPr>
          <p:cNvPr id="5" name="Grafik 4"/>
          <p:cNvPicPr>
            <a:picLocks noChangeAspect="1"/>
          </p:cNvPicPr>
          <p:nvPr/>
        </p:nvPicPr>
        <p:blipFill>
          <a:blip r:embed="rId2"/>
          <a:stretch>
            <a:fillRect/>
          </a:stretch>
        </p:blipFill>
        <p:spPr>
          <a:xfrm>
            <a:off x="3182293" y="326231"/>
            <a:ext cx="914400" cy="733425"/>
          </a:xfrm>
          <a:prstGeom prst="rect">
            <a:avLst/>
          </a:prstGeom>
        </p:spPr>
      </p:pic>
    </p:spTree>
    <p:extLst>
      <p:ext uri="{BB962C8B-B14F-4D97-AF65-F5344CB8AC3E}">
        <p14:creationId xmlns:p14="http://schemas.microsoft.com/office/powerpoint/2010/main" val="604717096"/>
      </p:ext>
    </p:extLst>
  </p:cSld>
  <p:clrMapOvr>
    <a:masterClrMapping/>
  </p:clrMapOvr>
  <p:transition>
    <p:strips dir="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Platzhalter-Objekt</a:t>
            </a:r>
          </a:p>
        </p:txBody>
      </p:sp>
      <p:sp>
        <p:nvSpPr>
          <p:cNvPr id="3" name="Inhaltsplatzhalter 2"/>
          <p:cNvSpPr>
            <a:spLocks noGrp="1"/>
          </p:cNvSpPr>
          <p:nvPr>
            <p:ph idx="1"/>
          </p:nvPr>
        </p:nvSpPr>
        <p:spPr/>
        <p:txBody>
          <a:bodyPr/>
          <a:lstStyle/>
          <a:p>
            <a:r>
              <a:rPr lang="de-DE" dirty="0"/>
              <a:t>Platzhalter-Objekt ist ein baugruppenübergreifendes Physik-Element, das zur baugruppenübergreifenden Funktion verwendet wird.</a:t>
            </a:r>
          </a:p>
          <a:p>
            <a:r>
              <a:rPr lang="de-DE" dirty="0"/>
              <a:t>Anwendungsfälle sind wie bspw. einstellbare Geschwindigkeit in Komponenten, Montierung usw.</a:t>
            </a:r>
          </a:p>
          <a:p>
            <a:r>
              <a:rPr lang="de-DE" dirty="0"/>
              <a:t>Parameter, die in Platzhalter-Objekt definiert, kann man</a:t>
            </a:r>
            <a:br>
              <a:rPr lang="de-DE" dirty="0"/>
            </a:br>
            <a:r>
              <a:rPr lang="de-DE" dirty="0"/>
              <a:t>später in Signaladapter, oder Operation verwenden.</a:t>
            </a:r>
          </a:p>
          <a:p>
            <a:r>
              <a:rPr lang="de-DE" dirty="0"/>
              <a:t>Beim Auswahl einer </a:t>
            </a:r>
            <a:r>
              <a:rPr lang="de-DE" dirty="0" err="1"/>
              <a:t>Geometrielemente</a:t>
            </a:r>
            <a:r>
              <a:rPr lang="de-DE" dirty="0"/>
              <a:t> wird Platzhalter-</a:t>
            </a:r>
            <a:br>
              <a:rPr lang="de-DE" dirty="0"/>
            </a:br>
            <a:r>
              <a:rPr lang="de-DE" dirty="0" err="1"/>
              <a:t>objekt</a:t>
            </a:r>
            <a:r>
              <a:rPr lang="de-DE" dirty="0"/>
              <a:t> mit einer Geometrie der Komponente verknüpft.</a:t>
            </a:r>
          </a:p>
          <a:p>
            <a:endParaRPr lang="de-DE" dirty="0"/>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34</a:t>
            </a:fld>
            <a:endParaRPr lang="de-DE"/>
          </a:p>
        </p:txBody>
      </p:sp>
      <p:pic>
        <p:nvPicPr>
          <p:cNvPr id="6" name="Grafik 5"/>
          <p:cNvPicPr>
            <a:picLocks noChangeAspect="1"/>
          </p:cNvPicPr>
          <p:nvPr/>
        </p:nvPicPr>
        <p:blipFill>
          <a:blip r:embed="rId2"/>
          <a:stretch>
            <a:fillRect/>
          </a:stretch>
        </p:blipFill>
        <p:spPr>
          <a:xfrm>
            <a:off x="3152858" y="689602"/>
            <a:ext cx="1760029" cy="254901"/>
          </a:xfrm>
          <a:prstGeom prst="rect">
            <a:avLst/>
          </a:prstGeom>
        </p:spPr>
      </p:pic>
      <p:pic>
        <p:nvPicPr>
          <p:cNvPr id="7" name="Grafik 6"/>
          <p:cNvPicPr>
            <a:picLocks noChangeAspect="1"/>
          </p:cNvPicPr>
          <p:nvPr/>
        </p:nvPicPr>
        <p:blipFill>
          <a:blip r:embed="rId3"/>
          <a:stretch>
            <a:fillRect/>
          </a:stretch>
        </p:blipFill>
        <p:spPr>
          <a:xfrm>
            <a:off x="5652912" y="2515886"/>
            <a:ext cx="2204163" cy="3757918"/>
          </a:xfrm>
          <a:prstGeom prst="rect">
            <a:avLst/>
          </a:prstGeom>
        </p:spPr>
      </p:pic>
      <p:sp>
        <p:nvSpPr>
          <p:cNvPr id="8" name="Rechteck 7"/>
          <p:cNvSpPr/>
          <p:nvPr/>
        </p:nvSpPr>
        <p:spPr>
          <a:xfrm>
            <a:off x="5735641" y="2965509"/>
            <a:ext cx="2007398" cy="194205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9" name="Textfeld 8"/>
          <p:cNvSpPr txBox="1"/>
          <p:nvPr/>
        </p:nvSpPr>
        <p:spPr>
          <a:xfrm>
            <a:off x="3757502" y="4265056"/>
            <a:ext cx="1143262"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Parameter</a:t>
            </a:r>
          </a:p>
        </p:txBody>
      </p:sp>
      <p:cxnSp>
        <p:nvCxnSpPr>
          <p:cNvPr id="11" name="Gerader Verbinder 10"/>
          <p:cNvCxnSpPr>
            <a:cxnSpLocks/>
            <a:stCxn id="9" idx="3"/>
          </p:cNvCxnSpPr>
          <p:nvPr/>
        </p:nvCxnSpPr>
        <p:spPr bwMode="auto">
          <a:xfrm flipV="1">
            <a:off x="4900764" y="3683143"/>
            <a:ext cx="834877" cy="751190"/>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12" name="Rechteck 11"/>
          <p:cNvSpPr/>
          <p:nvPr/>
        </p:nvSpPr>
        <p:spPr>
          <a:xfrm>
            <a:off x="5735642" y="5099797"/>
            <a:ext cx="2007398" cy="336269"/>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3" name="Textfeld 12"/>
          <p:cNvSpPr txBox="1"/>
          <p:nvPr/>
        </p:nvSpPr>
        <p:spPr>
          <a:xfrm>
            <a:off x="3095462" y="4905693"/>
            <a:ext cx="1805302"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Geometrie-Objekt</a:t>
            </a:r>
          </a:p>
        </p:txBody>
      </p:sp>
      <p:cxnSp>
        <p:nvCxnSpPr>
          <p:cNvPr id="14" name="Gerader Verbinder 13"/>
          <p:cNvCxnSpPr/>
          <p:nvPr/>
        </p:nvCxnSpPr>
        <p:spPr bwMode="auto">
          <a:xfrm>
            <a:off x="4912887" y="5076838"/>
            <a:ext cx="822754" cy="169277"/>
          </a:xfrm>
          <a:prstGeom prst="line">
            <a:avLst/>
          </a:prstGeom>
          <a:solidFill>
            <a:srgbClr val="6699FF"/>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531889089"/>
      </p:ext>
    </p:extLst>
  </p:cSld>
  <p:clrMapOvr>
    <a:masterClrMapping/>
  </p:clrMapOvr>
  <p:transition>
    <p:strips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Vorgehensweise der </a:t>
            </a:r>
            <a:r>
              <a:rPr lang="de-DE" dirty="0" err="1"/>
              <a:t>Kinematisierung</a:t>
            </a:r>
            <a:endParaRPr lang="de-DE" dirty="0"/>
          </a:p>
        </p:txBody>
      </p:sp>
      <p:sp>
        <p:nvSpPr>
          <p:cNvPr id="3" name="Inhaltsplatzhalter 2"/>
          <p:cNvSpPr>
            <a:spLocks noGrp="1"/>
          </p:cNvSpPr>
          <p:nvPr>
            <p:ph idx="1"/>
          </p:nvPr>
        </p:nvSpPr>
        <p:spPr/>
        <p:txBody>
          <a:bodyPr/>
          <a:lstStyle/>
          <a:p>
            <a:pPr marL="342900" indent="-342900">
              <a:buFont typeface="+mj-lt"/>
              <a:buAutoNum type="arabicPeriod"/>
            </a:pPr>
            <a:r>
              <a:rPr lang="de-DE" dirty="0"/>
              <a:t>Baugruppen analysieren. </a:t>
            </a:r>
            <a:r>
              <a:rPr lang="de-DE" b="1" dirty="0"/>
              <a:t>Teile</a:t>
            </a:r>
            <a:r>
              <a:rPr lang="de-DE" dirty="0"/>
              <a:t>, die </a:t>
            </a:r>
            <a:r>
              <a:rPr lang="de-DE" b="1" dirty="0"/>
              <a:t>nicht </a:t>
            </a:r>
            <a:r>
              <a:rPr lang="de-DE" dirty="0"/>
              <a:t>in der Simulation beteiligt werden, und </a:t>
            </a:r>
            <a:r>
              <a:rPr lang="de-DE" b="1" dirty="0"/>
              <a:t>Teile</a:t>
            </a:r>
            <a:r>
              <a:rPr lang="de-DE" dirty="0"/>
              <a:t>, die in der Simulation beteiligt werden, werden unterschieden</a:t>
            </a:r>
          </a:p>
          <a:p>
            <a:pPr marL="342900" indent="-342900">
              <a:buFont typeface="+mj-lt"/>
              <a:buAutoNum type="arabicPeriod"/>
            </a:pPr>
            <a:r>
              <a:rPr lang="de-DE" dirty="0"/>
              <a:t>Zu simulierende Teile als Starrkörper definieren </a:t>
            </a:r>
          </a:p>
          <a:p>
            <a:pPr marL="342900" indent="-342900">
              <a:buFont typeface="+mj-lt"/>
              <a:buAutoNum type="arabicPeriod"/>
            </a:pPr>
            <a:r>
              <a:rPr lang="de-DE" dirty="0"/>
              <a:t>Gelenke definieren. Somit ist der Freiheitsgrad des Starrkörpers definiert. </a:t>
            </a:r>
          </a:p>
          <a:p>
            <a:pPr marL="342900" indent="-342900">
              <a:buFont typeface="+mj-lt"/>
              <a:buAutoNum type="arabicPeriod"/>
            </a:pPr>
            <a:r>
              <a:rPr lang="de-DE" dirty="0"/>
              <a:t>Gelenke mit Positions-/Geschwindigkeitsregler definieren, damit die Gelenke nicht mehr frei beweglich sind. Mit Positions-/Geschwindigkeitsregler lässt sich auch die Gelenke steuern</a:t>
            </a:r>
          </a:p>
          <a:p>
            <a:pPr marL="342900" indent="-342900">
              <a:buFont typeface="+mj-lt"/>
              <a:buAutoNum type="arabicPeriod"/>
            </a:pPr>
            <a:r>
              <a:rPr lang="de-DE" dirty="0"/>
              <a:t>Damit die Komponente nicht runterfällt, wird der Starrkörper als Anhang einer festen Verbindung definiert. </a:t>
            </a:r>
          </a:p>
          <a:p>
            <a:pPr marL="342900" indent="-342900">
              <a:buFont typeface="+mj-lt"/>
              <a:buAutoNum type="arabicPeriod"/>
            </a:pPr>
            <a:r>
              <a:rPr lang="de-DE" dirty="0"/>
              <a:t>Ein- und Ausgangssignale, die evtl. mit der SPS-Steuerung verbunden werden, werden mit Signaladapter definiert</a:t>
            </a:r>
          </a:p>
          <a:p>
            <a:pPr marL="342900" indent="-342900">
              <a:buFont typeface="+mj-lt"/>
              <a:buAutoNum type="arabicPeriod"/>
            </a:pPr>
            <a:r>
              <a:rPr lang="de-DE" dirty="0"/>
              <a:t>Operationen definieren. Operationen ohne eine Auslösungsbedingung wird von der Zeit ausgelöst</a:t>
            </a:r>
          </a:p>
          <a:p>
            <a:pPr marL="342900" indent="-342900">
              <a:buFont typeface="+mj-lt"/>
              <a:buAutoNum type="arabicPeriod"/>
            </a:pPr>
            <a:endParaRPr lang="de-DE" dirty="0"/>
          </a:p>
          <a:p>
            <a:pPr marL="342900" indent="-342900">
              <a:buFont typeface="+mj-lt"/>
              <a:buAutoNum type="arabicPeriod"/>
            </a:pPr>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4</a:t>
            </a:fld>
            <a:endParaRPr lang="de-DE"/>
          </a:p>
        </p:txBody>
      </p:sp>
    </p:spTree>
    <p:extLst>
      <p:ext uri="{BB962C8B-B14F-4D97-AF65-F5344CB8AC3E}">
        <p14:creationId xmlns:p14="http://schemas.microsoft.com/office/powerpoint/2010/main" val="604406651"/>
      </p:ext>
    </p:extLst>
  </p:cSld>
  <p:clrMapOvr>
    <a:masterClrMapping/>
  </p:clrMapOvr>
  <p:transition>
    <p:strips dir="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1</a:t>
            </a:r>
          </a:p>
        </p:txBody>
      </p:sp>
      <p:pic>
        <p:nvPicPr>
          <p:cNvPr id="5" name="Inhaltsplatzhalter 4"/>
          <p:cNvPicPr>
            <a:picLocks noGrp="1" noChangeAspect="1"/>
          </p:cNvPicPr>
          <p:nvPr>
            <p:ph idx="1"/>
          </p:nvPr>
        </p:nvPicPr>
        <p:blipFill>
          <a:blip r:embed="rId3"/>
          <a:stretch>
            <a:fillRect/>
          </a:stretch>
        </p:blipFill>
        <p:spPr>
          <a:xfrm>
            <a:off x="241303" y="1680556"/>
            <a:ext cx="8680941" cy="4740882"/>
          </a:xfrm>
          <a:prstGeom prst="rect">
            <a:avLst/>
          </a:prstGeom>
        </p:spPr>
      </p:pic>
      <p:sp>
        <p:nvSpPr>
          <p:cNvPr id="4" name="Foliennummernplatzhalter 3"/>
          <p:cNvSpPr>
            <a:spLocks noGrp="1"/>
          </p:cNvSpPr>
          <p:nvPr>
            <p:ph type="sldNum" sz="quarter" idx="10"/>
          </p:nvPr>
        </p:nvSpPr>
        <p:spPr/>
        <p:txBody>
          <a:bodyPr/>
          <a:lstStyle/>
          <a:p>
            <a:fld id="{A9D39160-6622-4657-899B-E48054115A88}" type="slidenum">
              <a:rPr lang="de-DE" smtClean="0"/>
              <a:t>5</a:t>
            </a:fld>
            <a:endParaRPr lang="de-DE"/>
          </a:p>
        </p:txBody>
      </p:sp>
      <p:sp>
        <p:nvSpPr>
          <p:cNvPr id="13" name="Textfeld 12"/>
          <p:cNvSpPr txBox="1"/>
          <p:nvPr/>
        </p:nvSpPr>
        <p:spPr>
          <a:xfrm>
            <a:off x="4723638" y="4886737"/>
            <a:ext cx="1016625" cy="338554"/>
          </a:xfrm>
          <a:prstGeom prst="rect">
            <a:avLst/>
          </a:prstGeom>
          <a:solidFill>
            <a:schemeClr val="bg1"/>
          </a:solidFill>
          <a:ln>
            <a:solidFill>
              <a:srgbClr val="FF0000"/>
            </a:solidFill>
          </a:ln>
        </p:spPr>
        <p:txBody>
          <a:bodyPr wrap="none" rtlCol="0">
            <a:spAutoFit/>
          </a:bodyPr>
          <a:lstStyle/>
          <a:p>
            <a:pPr algn="l">
              <a:spcBef>
                <a:spcPts val="0"/>
              </a:spcBef>
            </a:pPr>
            <a:r>
              <a:rPr lang="de-DE" sz="1600" dirty="0">
                <a:solidFill>
                  <a:schemeClr val="tx1"/>
                </a:solidFill>
                <a:latin typeface="+mn-lt"/>
              </a:rPr>
              <a:t>Gehäuse</a:t>
            </a:r>
          </a:p>
        </p:txBody>
      </p:sp>
      <p:sp>
        <p:nvSpPr>
          <p:cNvPr id="17" name="Textfeld 16"/>
          <p:cNvSpPr txBox="1"/>
          <p:nvPr/>
        </p:nvSpPr>
        <p:spPr>
          <a:xfrm>
            <a:off x="4581773" y="5434704"/>
            <a:ext cx="970137" cy="338554"/>
          </a:xfrm>
          <a:prstGeom prst="rect">
            <a:avLst/>
          </a:prstGeom>
          <a:solidFill>
            <a:schemeClr val="bg1"/>
          </a:solidFill>
          <a:ln>
            <a:solidFill>
              <a:srgbClr val="00B050"/>
            </a:solidFill>
          </a:ln>
        </p:spPr>
        <p:txBody>
          <a:bodyPr wrap="none" rtlCol="0">
            <a:spAutoFit/>
          </a:bodyPr>
          <a:lstStyle/>
          <a:p>
            <a:pPr algn="l">
              <a:spcBef>
                <a:spcPts val="0"/>
              </a:spcBef>
            </a:pPr>
            <a:r>
              <a:rPr lang="de-DE" sz="1600" dirty="0">
                <a:solidFill>
                  <a:schemeClr val="tx1"/>
                </a:solidFill>
                <a:latin typeface="+mn-lt"/>
              </a:rPr>
              <a:t>Schlitten</a:t>
            </a:r>
          </a:p>
        </p:txBody>
      </p:sp>
      <p:sp>
        <p:nvSpPr>
          <p:cNvPr id="20" name="Ellipse 19"/>
          <p:cNvSpPr/>
          <p:nvPr/>
        </p:nvSpPr>
        <p:spPr>
          <a:xfrm>
            <a:off x="277849" y="2594171"/>
            <a:ext cx="1764738" cy="916545"/>
          </a:xfrm>
          <a:prstGeom prst="ellipse">
            <a:avLst/>
          </a:prstGeom>
          <a:noFill/>
          <a:ln w="19050">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22" name="Gerader Verbinder 21"/>
          <p:cNvCxnSpPr>
            <a:stCxn id="20" idx="4"/>
            <a:endCxn id="23" idx="0"/>
          </p:cNvCxnSpPr>
          <p:nvPr/>
        </p:nvCxnSpPr>
        <p:spPr bwMode="auto">
          <a:xfrm>
            <a:off x="1160218" y="3510716"/>
            <a:ext cx="1439432" cy="964063"/>
          </a:xfrm>
          <a:prstGeom prst="line">
            <a:avLst/>
          </a:prstGeom>
          <a:solidFill>
            <a:srgbClr val="6699FF"/>
          </a:solidFill>
          <a:ln w="12700" cap="flat" cmpd="sng" algn="ctr">
            <a:solidFill>
              <a:schemeClr val="tx1"/>
            </a:solidFill>
            <a:prstDash val="solid"/>
            <a:round/>
            <a:headEnd type="none" w="med" len="med"/>
            <a:tailEnd type="none" w="med" len="med"/>
          </a:ln>
          <a:effectLst/>
        </p:spPr>
      </p:cxnSp>
      <p:pic>
        <p:nvPicPr>
          <p:cNvPr id="23" name="Grafik 22"/>
          <p:cNvPicPr>
            <a:picLocks noChangeAspect="1"/>
          </p:cNvPicPr>
          <p:nvPr/>
        </p:nvPicPr>
        <p:blipFill>
          <a:blip r:embed="rId4"/>
          <a:stretch>
            <a:fillRect/>
          </a:stretch>
        </p:blipFill>
        <p:spPr>
          <a:xfrm>
            <a:off x="909024" y="4474779"/>
            <a:ext cx="3381252" cy="1309131"/>
          </a:xfrm>
          <a:prstGeom prst="rect">
            <a:avLst/>
          </a:prstGeom>
        </p:spPr>
      </p:pic>
      <p:sp>
        <p:nvSpPr>
          <p:cNvPr id="7" name="Rechteck 6"/>
          <p:cNvSpPr/>
          <p:nvPr/>
        </p:nvSpPr>
        <p:spPr>
          <a:xfrm>
            <a:off x="1314126" y="5503178"/>
            <a:ext cx="1899853" cy="144397"/>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6" name="Rechteck 5"/>
          <p:cNvSpPr/>
          <p:nvPr/>
        </p:nvSpPr>
        <p:spPr>
          <a:xfrm>
            <a:off x="1160218" y="4804618"/>
            <a:ext cx="2207671" cy="69856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0" name="Gerader Verbinder 9"/>
          <p:cNvCxnSpPr>
            <a:cxnSpLocks/>
            <a:stCxn id="7" idx="3"/>
            <a:endCxn id="17" idx="1"/>
          </p:cNvCxnSpPr>
          <p:nvPr/>
        </p:nvCxnSpPr>
        <p:spPr bwMode="auto">
          <a:xfrm>
            <a:off x="3213979" y="5575377"/>
            <a:ext cx="1367794" cy="28604"/>
          </a:xfrm>
          <a:prstGeom prst="line">
            <a:avLst/>
          </a:prstGeom>
          <a:solidFill>
            <a:srgbClr val="6699FF"/>
          </a:solidFill>
          <a:ln w="12700" cap="flat" cmpd="sng" algn="ctr">
            <a:solidFill>
              <a:srgbClr val="00B050"/>
            </a:solidFill>
            <a:prstDash val="solid"/>
            <a:round/>
            <a:headEnd type="none" w="med" len="med"/>
            <a:tailEnd type="none" w="med" len="med"/>
          </a:ln>
          <a:effectLst/>
        </p:spPr>
      </p:cxnSp>
      <p:cxnSp>
        <p:nvCxnSpPr>
          <p:cNvPr id="9" name="Gerader Verbinder 8"/>
          <p:cNvCxnSpPr>
            <a:cxnSpLocks/>
            <a:stCxn id="6" idx="3"/>
            <a:endCxn id="13" idx="1"/>
          </p:cNvCxnSpPr>
          <p:nvPr/>
        </p:nvCxnSpPr>
        <p:spPr bwMode="auto">
          <a:xfrm flipV="1">
            <a:off x="3367889" y="5056014"/>
            <a:ext cx="1355749" cy="97884"/>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3" name="Textfeld 2"/>
          <p:cNvSpPr txBox="1"/>
          <p:nvPr/>
        </p:nvSpPr>
        <p:spPr>
          <a:xfrm>
            <a:off x="205088" y="1114141"/>
            <a:ext cx="8481711" cy="830997"/>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Baugruppen analysieren. </a:t>
            </a:r>
            <a:r>
              <a:rPr lang="de-DE" sz="1600" b="1" dirty="0">
                <a:solidFill>
                  <a:schemeClr val="tx1"/>
                </a:solidFill>
                <a:latin typeface="+mn-lt"/>
              </a:rPr>
              <a:t>Teile</a:t>
            </a:r>
            <a:r>
              <a:rPr lang="de-DE" sz="1600" dirty="0">
                <a:solidFill>
                  <a:schemeClr val="tx1"/>
                </a:solidFill>
                <a:latin typeface="+mn-lt"/>
              </a:rPr>
              <a:t>, die </a:t>
            </a:r>
            <a:r>
              <a:rPr lang="de-DE" sz="1600" b="1" dirty="0">
                <a:solidFill>
                  <a:schemeClr val="tx1"/>
                </a:solidFill>
                <a:latin typeface="+mn-lt"/>
              </a:rPr>
              <a:t>nicht</a:t>
            </a:r>
            <a:r>
              <a:rPr lang="de-DE" sz="1600" dirty="0">
                <a:solidFill>
                  <a:schemeClr val="tx1"/>
                </a:solidFill>
                <a:latin typeface="+mn-lt"/>
              </a:rPr>
              <a:t> in der Simulation beteiligen, und </a:t>
            </a:r>
            <a:r>
              <a:rPr lang="de-DE" sz="1600" b="1" dirty="0">
                <a:solidFill>
                  <a:schemeClr val="tx1"/>
                </a:solidFill>
                <a:latin typeface="+mn-lt"/>
              </a:rPr>
              <a:t>Teile</a:t>
            </a:r>
            <a:r>
              <a:rPr lang="de-DE" sz="1600" dirty="0">
                <a:solidFill>
                  <a:schemeClr val="tx1"/>
                </a:solidFill>
                <a:latin typeface="+mn-lt"/>
              </a:rPr>
              <a:t>, die in der Simulation beteiligen, werden unterschieden</a:t>
            </a:r>
          </a:p>
          <a:p>
            <a:pPr algn="l">
              <a:spcBef>
                <a:spcPts val="0"/>
              </a:spcBef>
            </a:pPr>
            <a:endParaRPr lang="de-DE" sz="1600" dirty="0">
              <a:solidFill>
                <a:schemeClr val="tx1"/>
              </a:solidFill>
              <a:latin typeface="+mn-lt"/>
            </a:endParaRPr>
          </a:p>
        </p:txBody>
      </p:sp>
    </p:spTree>
    <p:extLst>
      <p:ext uri="{BB962C8B-B14F-4D97-AF65-F5344CB8AC3E}">
        <p14:creationId xmlns:p14="http://schemas.microsoft.com/office/powerpoint/2010/main" val="3477372939"/>
      </p:ext>
    </p:extLst>
  </p:cSld>
  <p:clrMapOvr>
    <a:masterClrMapping/>
  </p:clrMapOvr>
  <p:transition>
    <p:strips dir="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2</a:t>
            </a:r>
          </a:p>
        </p:txBody>
      </p:sp>
      <p:sp>
        <p:nvSpPr>
          <p:cNvPr id="4" name="Foliennummernplatzhalter 3"/>
          <p:cNvSpPr>
            <a:spLocks noGrp="1"/>
          </p:cNvSpPr>
          <p:nvPr>
            <p:ph type="sldNum" sz="quarter" idx="10"/>
          </p:nvPr>
        </p:nvSpPr>
        <p:spPr/>
        <p:txBody>
          <a:bodyPr/>
          <a:lstStyle/>
          <a:p>
            <a:fld id="{A9D39160-6622-4657-899B-E48054115A88}" type="slidenum">
              <a:rPr lang="de-DE" smtClean="0"/>
              <a:t>6</a:t>
            </a:fld>
            <a:endParaRPr lang="de-DE"/>
          </a:p>
        </p:txBody>
      </p:sp>
      <p:pic>
        <p:nvPicPr>
          <p:cNvPr id="7" name="Grafik 6"/>
          <p:cNvPicPr>
            <a:picLocks noChangeAspect="1"/>
          </p:cNvPicPr>
          <p:nvPr/>
        </p:nvPicPr>
        <p:blipFill>
          <a:blip r:embed="rId2"/>
          <a:stretch>
            <a:fillRect/>
          </a:stretch>
        </p:blipFill>
        <p:spPr>
          <a:xfrm>
            <a:off x="4343093" y="2088104"/>
            <a:ext cx="4420213" cy="4283506"/>
          </a:xfrm>
          <a:prstGeom prst="rect">
            <a:avLst/>
          </a:prstGeom>
        </p:spPr>
      </p:pic>
      <p:pic>
        <p:nvPicPr>
          <p:cNvPr id="9" name="Inhaltsplatzhalter 8"/>
          <p:cNvPicPr>
            <a:picLocks noGrp="1" noChangeAspect="1"/>
          </p:cNvPicPr>
          <p:nvPr>
            <p:ph idx="1"/>
          </p:nvPr>
        </p:nvPicPr>
        <p:blipFill>
          <a:blip r:embed="rId3"/>
          <a:stretch>
            <a:fillRect/>
          </a:stretch>
        </p:blipFill>
        <p:spPr>
          <a:xfrm>
            <a:off x="492374" y="2040204"/>
            <a:ext cx="3562828" cy="2808563"/>
          </a:xfrm>
          <a:prstGeom prst="rect">
            <a:avLst/>
          </a:prstGeom>
        </p:spPr>
      </p:pic>
      <p:sp>
        <p:nvSpPr>
          <p:cNvPr id="10" name="Pfeil nach rechts 9"/>
          <p:cNvSpPr/>
          <p:nvPr/>
        </p:nvSpPr>
        <p:spPr>
          <a:xfrm rot="1578926">
            <a:off x="3657077" y="3871780"/>
            <a:ext cx="1140880" cy="497941"/>
          </a:xfrm>
          <a:prstGeom prst="rightArrow">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endParaRPr lang="de-DE" sz="1100" dirty="0"/>
          </a:p>
        </p:txBody>
      </p:sp>
      <p:sp>
        <p:nvSpPr>
          <p:cNvPr id="8" name="Textfeld 7"/>
          <p:cNvSpPr txBox="1"/>
          <p:nvPr/>
        </p:nvSpPr>
        <p:spPr>
          <a:xfrm>
            <a:off x="205088" y="1114141"/>
            <a:ext cx="8481712" cy="830997"/>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Dynamische Teile als Starrkörper definieren. Ist ein Teil als ein Starrkörper definiert, wird das Teil von der Simulationsumgebung beeinflusst. Z.B. das Teil fällt aufgrund der Schwerkraft runter</a:t>
            </a:r>
            <a:endParaRPr lang="de-DE" sz="1600" dirty="0">
              <a:solidFill>
                <a:srgbClr val="FF0000"/>
              </a:solidFill>
              <a:latin typeface="+mn-lt"/>
            </a:endParaRPr>
          </a:p>
        </p:txBody>
      </p:sp>
      <p:sp>
        <p:nvSpPr>
          <p:cNvPr id="11" name="Textfeld 10"/>
          <p:cNvSpPr txBox="1"/>
          <p:nvPr/>
        </p:nvSpPr>
        <p:spPr>
          <a:xfrm>
            <a:off x="187384" y="4945597"/>
            <a:ext cx="4172808" cy="830997"/>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rPr>
              <a:t>Teile, die nicht als Starrkörper definiert werden, „schwebt“ im Raum und werden nicht in der Simulation teilnehmen. </a:t>
            </a:r>
            <a:endParaRPr lang="de-DE" sz="1600" dirty="0">
              <a:solidFill>
                <a:srgbClr val="FF0000"/>
              </a:solidFill>
              <a:latin typeface="+mn-lt"/>
            </a:endParaRPr>
          </a:p>
        </p:txBody>
      </p:sp>
    </p:spTree>
    <p:extLst>
      <p:ext uri="{BB962C8B-B14F-4D97-AF65-F5344CB8AC3E}">
        <p14:creationId xmlns:p14="http://schemas.microsoft.com/office/powerpoint/2010/main" val="675299019"/>
      </p:ext>
    </p:extLst>
  </p:cSld>
  <p:clrMapOvr>
    <a:masterClrMapping/>
  </p:clrMapOvr>
  <p:transition>
    <p:strips dir="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3</a:t>
            </a:r>
          </a:p>
        </p:txBody>
      </p:sp>
      <p:pic>
        <p:nvPicPr>
          <p:cNvPr id="5" name="Inhaltsplatzhalter 4"/>
          <p:cNvPicPr>
            <a:picLocks noGrp="1" noChangeAspect="1"/>
          </p:cNvPicPr>
          <p:nvPr>
            <p:ph idx="1"/>
          </p:nvPr>
        </p:nvPicPr>
        <p:blipFill>
          <a:blip r:embed="rId2"/>
          <a:stretch>
            <a:fillRect/>
          </a:stretch>
        </p:blipFill>
        <p:spPr>
          <a:xfrm>
            <a:off x="241303" y="2109116"/>
            <a:ext cx="3617525" cy="2835998"/>
          </a:xfrm>
          <a:prstGeom prst="rect">
            <a:avLst/>
          </a:prstGeom>
        </p:spPr>
      </p:pic>
      <p:sp>
        <p:nvSpPr>
          <p:cNvPr id="4" name="Foliennummernplatzhalter 3"/>
          <p:cNvSpPr>
            <a:spLocks noGrp="1"/>
          </p:cNvSpPr>
          <p:nvPr>
            <p:ph type="sldNum" sz="quarter" idx="10"/>
          </p:nvPr>
        </p:nvSpPr>
        <p:spPr/>
        <p:txBody>
          <a:bodyPr/>
          <a:lstStyle/>
          <a:p>
            <a:fld id="{A9D39160-6622-4657-899B-E48054115A88}" type="slidenum">
              <a:rPr lang="de-DE" smtClean="0"/>
              <a:t>7</a:t>
            </a:fld>
            <a:endParaRPr lang="de-DE"/>
          </a:p>
        </p:txBody>
      </p:sp>
      <p:pic>
        <p:nvPicPr>
          <p:cNvPr id="6" name="Grafik 5"/>
          <p:cNvPicPr>
            <a:picLocks noChangeAspect="1"/>
          </p:cNvPicPr>
          <p:nvPr/>
        </p:nvPicPr>
        <p:blipFill>
          <a:blip r:embed="rId3"/>
          <a:stretch>
            <a:fillRect/>
          </a:stretch>
        </p:blipFill>
        <p:spPr>
          <a:xfrm>
            <a:off x="3750398" y="2825950"/>
            <a:ext cx="5248747" cy="3286222"/>
          </a:xfrm>
          <a:prstGeom prst="rect">
            <a:avLst/>
          </a:prstGeom>
        </p:spPr>
      </p:pic>
      <p:sp>
        <p:nvSpPr>
          <p:cNvPr id="7" name="Pfeil nach rechts 6"/>
          <p:cNvSpPr/>
          <p:nvPr/>
        </p:nvSpPr>
        <p:spPr>
          <a:xfrm rot="1578926">
            <a:off x="3091825" y="4220091"/>
            <a:ext cx="1140880" cy="497941"/>
          </a:xfrm>
          <a:prstGeom prst="rightArrow">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endParaRPr lang="de-DE" sz="1100" dirty="0"/>
          </a:p>
        </p:txBody>
      </p:sp>
      <p:sp>
        <p:nvSpPr>
          <p:cNvPr id="8" name="Textfeld 7"/>
          <p:cNvSpPr txBox="1"/>
          <p:nvPr/>
        </p:nvSpPr>
        <p:spPr>
          <a:xfrm>
            <a:off x="205088" y="1242868"/>
            <a:ext cx="8481712" cy="338554"/>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Gelenke definieren. Somit ist der Freiheitsgrad des Starrkörpers definiert.  </a:t>
            </a:r>
          </a:p>
        </p:txBody>
      </p:sp>
    </p:spTree>
    <p:extLst>
      <p:ext uri="{BB962C8B-B14F-4D97-AF65-F5344CB8AC3E}">
        <p14:creationId xmlns:p14="http://schemas.microsoft.com/office/powerpoint/2010/main" val="2036198762"/>
      </p:ext>
    </p:extLst>
  </p:cSld>
  <p:clrMapOvr>
    <a:masterClrMapping/>
  </p:clrMapOvr>
  <p:transition>
    <p:strips dir="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4</a:t>
            </a:r>
          </a:p>
        </p:txBody>
      </p:sp>
      <p:pic>
        <p:nvPicPr>
          <p:cNvPr id="5" name="Inhaltsplatzhalter 4"/>
          <p:cNvPicPr>
            <a:picLocks noGrp="1" noChangeAspect="1"/>
          </p:cNvPicPr>
          <p:nvPr>
            <p:ph idx="1"/>
          </p:nvPr>
        </p:nvPicPr>
        <p:blipFill>
          <a:blip r:embed="rId2"/>
          <a:stretch>
            <a:fillRect/>
          </a:stretch>
        </p:blipFill>
        <p:spPr>
          <a:xfrm>
            <a:off x="96448" y="1771639"/>
            <a:ext cx="4932355" cy="3056771"/>
          </a:xfrm>
          <a:prstGeom prst="rect">
            <a:avLst/>
          </a:prstGeom>
        </p:spPr>
      </p:pic>
      <p:sp>
        <p:nvSpPr>
          <p:cNvPr id="4" name="Foliennummernplatzhalter 3"/>
          <p:cNvSpPr>
            <a:spLocks noGrp="1"/>
          </p:cNvSpPr>
          <p:nvPr>
            <p:ph type="sldNum" sz="quarter" idx="10"/>
          </p:nvPr>
        </p:nvSpPr>
        <p:spPr/>
        <p:txBody>
          <a:bodyPr/>
          <a:lstStyle/>
          <a:p>
            <a:fld id="{A9D39160-6622-4657-899B-E48054115A88}" type="slidenum">
              <a:rPr lang="de-DE" smtClean="0"/>
              <a:t>8</a:t>
            </a:fld>
            <a:endParaRPr lang="de-DE"/>
          </a:p>
        </p:txBody>
      </p:sp>
      <p:pic>
        <p:nvPicPr>
          <p:cNvPr id="6" name="Grafik 5"/>
          <p:cNvPicPr>
            <a:picLocks noChangeAspect="1"/>
          </p:cNvPicPr>
          <p:nvPr/>
        </p:nvPicPr>
        <p:blipFill>
          <a:blip r:embed="rId3"/>
          <a:stretch>
            <a:fillRect/>
          </a:stretch>
        </p:blipFill>
        <p:spPr>
          <a:xfrm>
            <a:off x="2765262" y="3218547"/>
            <a:ext cx="6061407" cy="3001894"/>
          </a:xfrm>
          <a:prstGeom prst="rect">
            <a:avLst/>
          </a:prstGeom>
        </p:spPr>
      </p:pic>
      <p:sp>
        <p:nvSpPr>
          <p:cNvPr id="7" name="Pfeil nach rechts 6"/>
          <p:cNvSpPr/>
          <p:nvPr/>
        </p:nvSpPr>
        <p:spPr>
          <a:xfrm rot="1578926">
            <a:off x="2063666" y="4230197"/>
            <a:ext cx="1140880" cy="497941"/>
          </a:xfrm>
          <a:prstGeom prst="rightArrow">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endParaRPr lang="de-DE" sz="1100" dirty="0"/>
          </a:p>
        </p:txBody>
      </p:sp>
      <p:sp>
        <p:nvSpPr>
          <p:cNvPr id="8" name="Textfeld 7"/>
          <p:cNvSpPr txBox="1"/>
          <p:nvPr/>
        </p:nvSpPr>
        <p:spPr>
          <a:xfrm>
            <a:off x="205088" y="1114141"/>
            <a:ext cx="8481712" cy="830997"/>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Gelenke mit Positions-/Geschwindigkeitsregler definieren, damit die Gelenke nicht mehr frei beweglich sind. Mit </a:t>
            </a:r>
            <a:r>
              <a:rPr lang="de-DE" sz="1600" dirty="0">
                <a:solidFill>
                  <a:schemeClr val="tx1"/>
                </a:solidFill>
              </a:rPr>
              <a:t>Positions-/Geschwindigkeitsregler lässt sich auch die Gelenke steuern</a:t>
            </a:r>
            <a:endParaRPr lang="de-DE" sz="1600" dirty="0">
              <a:solidFill>
                <a:schemeClr val="tx1"/>
              </a:solidFill>
              <a:latin typeface="+mn-lt"/>
            </a:endParaRPr>
          </a:p>
        </p:txBody>
      </p:sp>
    </p:spTree>
    <p:extLst>
      <p:ext uri="{BB962C8B-B14F-4D97-AF65-F5344CB8AC3E}">
        <p14:creationId xmlns:p14="http://schemas.microsoft.com/office/powerpoint/2010/main" val="2804638688"/>
      </p:ext>
    </p:extLst>
  </p:cSld>
  <p:clrMapOvr>
    <a:masterClrMapping/>
  </p:clrMapOvr>
  <p:transition>
    <p:strips dir="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5</a:t>
            </a:r>
          </a:p>
        </p:txBody>
      </p:sp>
      <p:sp>
        <p:nvSpPr>
          <p:cNvPr id="4" name="Foliennummernplatzhalter 3"/>
          <p:cNvSpPr>
            <a:spLocks noGrp="1"/>
          </p:cNvSpPr>
          <p:nvPr>
            <p:ph type="sldNum" sz="quarter" idx="10"/>
          </p:nvPr>
        </p:nvSpPr>
        <p:spPr/>
        <p:txBody>
          <a:bodyPr/>
          <a:lstStyle/>
          <a:p>
            <a:fld id="{A9D39160-6622-4657-899B-E48054115A88}" type="slidenum">
              <a:rPr lang="de-DE" smtClean="0"/>
              <a:t>9</a:t>
            </a:fld>
            <a:endParaRPr lang="de-DE"/>
          </a:p>
        </p:txBody>
      </p:sp>
      <p:pic>
        <p:nvPicPr>
          <p:cNvPr id="6" name="Inhaltsplatzhalter 5"/>
          <p:cNvPicPr>
            <a:picLocks noGrp="1" noChangeAspect="1"/>
          </p:cNvPicPr>
          <p:nvPr>
            <p:ph idx="1"/>
          </p:nvPr>
        </p:nvPicPr>
        <p:blipFill>
          <a:blip r:embed="rId2"/>
          <a:stretch>
            <a:fillRect/>
          </a:stretch>
        </p:blipFill>
        <p:spPr>
          <a:xfrm>
            <a:off x="457200" y="1659427"/>
            <a:ext cx="8229600" cy="4407508"/>
          </a:xfrm>
          <a:prstGeom prst="rect">
            <a:avLst/>
          </a:prstGeom>
        </p:spPr>
      </p:pic>
      <p:sp>
        <p:nvSpPr>
          <p:cNvPr id="17" name="Textfeld 16"/>
          <p:cNvSpPr txBox="1"/>
          <p:nvPr/>
        </p:nvSpPr>
        <p:spPr>
          <a:xfrm>
            <a:off x="205088" y="1114141"/>
            <a:ext cx="8481712" cy="584775"/>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Damit die Komponente nicht „runterfällt“, wird der Starrkörper als Anhang einer festen Verbindung definiert. </a:t>
            </a:r>
          </a:p>
        </p:txBody>
      </p:sp>
    </p:spTree>
    <p:extLst>
      <p:ext uri="{BB962C8B-B14F-4D97-AF65-F5344CB8AC3E}">
        <p14:creationId xmlns:p14="http://schemas.microsoft.com/office/powerpoint/2010/main" val="3034138706"/>
      </p:ext>
    </p:extLst>
  </p:cSld>
  <p:clrMapOvr>
    <a:masterClrMapping/>
  </p:clrMapOvr>
  <p:transition>
    <p:strips dir="ru"/>
  </p:transition>
</p:sld>
</file>

<file path=ppt/tags/tag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DELETE_ONEVENT_NEWPRES" val="False"/>
  <p:tag name="CDT_PROT" val="2"/>
  <p:tag name="CDT_PROT_TOP" val="0"/>
  <p:tag name="CDT_PROT_LEFT" val="0"/>
  <p:tag name="CDT_PROT_WIDTH" val="960,5"/>
  <p:tag name="CDT_PROT_HEIGHT" val="99,87504"/>
  <p:tag name="CDT_FILLUNVISIBLE" val="True"/>
  <p:tag name="CDT_LINEUNVISIBLE" val="True"/>
</p:tagLst>
</file>

<file path=ppt/tags/tag10.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10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10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10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10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10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10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10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10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108.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10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1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11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11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1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1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1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1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1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1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1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1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12.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1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1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1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1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1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1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1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1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1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12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1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13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13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13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13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13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204,0945"/>
  <p:tag name="CDT_PROT_HEIGHT" val="374,25"/>
</p:tagLst>
</file>

<file path=ppt/tags/tag13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257,9528"/>
  <p:tag name="CDT_PROT_WIDTH" val="215,4222"/>
  <p:tag name="CDT_PROT_HEIGHT" val="374,25"/>
</p:tagLst>
</file>

<file path=ppt/tags/tag13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84,75"/>
  <p:tag name="CDT_PROT_WIDTH" val="204,125"/>
  <p:tag name="CDT_PROT_HEIGHT" val="374,25"/>
</p:tagLst>
</file>

<file path=ppt/tags/tag13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13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317,5"/>
  <p:tag name="CDT_PROT_HEIGHT" val="374,25"/>
</p:tagLst>
</file>

<file path=ppt/tags/tag1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PROT" val="2"/>
  <p:tag name="CDT_PROT_TOP" val="111,25"/>
  <p:tag name="CDT_PROT_LEFT" val="371,3751"/>
  <p:tag name="CDT_PROT_WIDTH" val="348,625"/>
  <p:tag name="CDT_PROT_HEIGHT" val="374,25"/>
</p:tagLst>
</file>

<file path=ppt/tags/tag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2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3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3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3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3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3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3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3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3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EXTCOL" val="True"/>
  <p:tag name="CDT_COLFF_NEW" val="21"/>
  <p:tag name="CDT_PROT" val="3"/>
  <p:tag name="CDT_PROT_TOP" val="0"/>
  <p:tag name="CDT_PROT_LEFT" val="0"/>
  <p:tag name="CDT_PROT_WIDTH" val="960,5"/>
  <p:tag name="CDT_PROT_HEIGHT" val="326,75"/>
  <p:tag name="CDT_FILLUNVISIBLE" val="False"/>
  <p:tag name="CDT_LINEUNVISIBLE" val="True"/>
</p:tagLst>
</file>

<file path=ppt/tags/tag38.xml><?xml version="1.0" encoding="utf-8"?>
<p:tagLst xmlns:a="http://schemas.openxmlformats.org/drawingml/2006/main" xmlns:r="http://schemas.openxmlformats.org/officeDocument/2006/relationships" xmlns:p="http://schemas.openxmlformats.org/presentationml/2006/main">
  <p:tag name="CDT_DELETE_ONEVENT_NEWPRES" val="False"/>
  <p:tag name="CDT_TARGETSHAPE_NEW" val="14"/>
  <p:tag name="CDT_AUTODIALOG" val="2"/>
  <p:tag name="CDT_PROT" val="3"/>
  <p:tag name="CDT_PROT_TOP" val="0"/>
  <p:tag name="CDT_PROT_LEFT" val="0"/>
  <p:tag name="CDT_PROT_WIDTH" val="960,5"/>
  <p:tag name="CDT_PROT_HEIGHT" val="326,7"/>
  <p:tag name="CDT_DUMMYPICTURE" val="False"/>
  <p:tag name="CDT_PLACEHOLDER_BASED" val="False"/>
</p:tagLst>
</file>

<file path=ppt/tags/tag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249"/>
  <p:tag name="CDT_PROT_WIDTH" val="113,375"/>
  <p:tag name="CDT_PROT_HEIGHT" val="63,37504"/>
  <p:tag name="CDT_FILLUNVISIBLE" val="True"/>
  <p:tag name="CDT_LINEUNVISIBLE" val="True"/>
</p:tagLst>
</file>

<file path=ppt/tags/tag4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4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4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44.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4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4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4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4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5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5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5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5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5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5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5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5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5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5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6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6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6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6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6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6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6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6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6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6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7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7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COLFF_NEW" val="21"/>
  <p:tag name="CDT_EXTCOL" val="True"/>
  <p:tag name="CDT_COLTX_NEW" val="22"/>
  <p:tag name="CDT_PROT" val="3"/>
  <p:tag name="CDT_PROT_TOP" val="111,25"/>
  <p:tag name="CDT_PROT_LEFT" val="366,85"/>
  <p:tag name="CDT_PROT_WIDTH" val="593,65"/>
  <p:tag name="CDT_PROT_HEIGHT" val="374,25"/>
  <p:tag name="CDT_DELETE_ONEVENT_NEWPRES" val="False"/>
  <p:tag name="CDT_FILLUNVISIBLE" val="False"/>
  <p:tag name="CDT_LINEUNVISIBLE" val="True"/>
</p:tagLst>
</file>

<file path=ppt/tags/tag72.xml><?xml version="1.0" encoding="utf-8"?>
<p:tagLst xmlns:a="http://schemas.openxmlformats.org/drawingml/2006/main" xmlns:r="http://schemas.openxmlformats.org/officeDocument/2006/relationships" xmlns:p="http://schemas.openxmlformats.org/presentationml/2006/main">
  <p:tag name="CDT_DUMMYPICTURE" val="False"/>
  <p:tag name="CDT_PLACEHOLDER_BASED" val="True"/>
  <p:tag name="CDT_AUTODIALOG" val="2"/>
  <p:tag name="CDT_TARGETSHAPE_NEW" val="13"/>
  <p:tag name="CDT_PROT" val="3"/>
  <p:tag name="CDT_PROT_TOP" val="111,25"/>
  <p:tag name="CDT_PROT_LEFT" val="0"/>
  <p:tag name="CDT_PROT_WIDTH" val="355,51"/>
  <p:tag name="CDT_PROT_HEIGHT" val="374,25"/>
</p:tagLst>
</file>

<file path=ppt/tags/tag7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7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7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7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7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78.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7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8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8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8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8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8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8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8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8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8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8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9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9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9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9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9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9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9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9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9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9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heme/theme1.xml><?xml version="1.0" encoding="utf-8"?>
<a:theme xmlns:a="http://schemas.openxmlformats.org/drawingml/2006/main" name="Steinbei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FH-DesignTemplate">
      <a:majorFont>
        <a:latin typeface="Arial"/>
        <a:ea typeface=""/>
        <a:cs typeface="Times New Roman"/>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wrap="none" rtlCol="0" anchor="ctr">
        <a:noAutofit/>
      </a:bodyPr>
      <a:lstStyle>
        <a:defPPr algn="l">
          <a:defRPr sz="1100" dirty="0"/>
        </a:defPPr>
      </a:lstStyle>
      <a:style>
        <a:lnRef idx="2">
          <a:schemeClr val="accent2"/>
        </a:lnRef>
        <a:fillRef idx="1">
          <a:schemeClr val="lt1"/>
        </a:fillRef>
        <a:effectRef idx="0">
          <a:schemeClr val="accent2"/>
        </a:effectRef>
        <a:fontRef idx="minor">
          <a:schemeClr val="dk1"/>
        </a:fontRef>
      </a:style>
    </a:spDef>
    <a:lnDef>
      <a:spPr bwMode="auto">
        <a:xfrm>
          <a:off x="0" y="0"/>
          <a:ext cx="1" cy="1"/>
        </a:xfrm>
        <a:custGeom>
          <a:avLst/>
          <a:gdLst/>
          <a:ahLst/>
          <a:cxnLst/>
          <a:rect l="0" t="0" r="0" b="0"/>
          <a:pathLst/>
        </a:custGeom>
        <a:solidFill>
          <a:srgbClr val="6699FF"/>
        </a:solidFill>
        <a:ln w="12700" cap="flat" cmpd="sng" algn="ctr">
          <a:solidFill>
            <a:schemeClr val="tx1"/>
          </a:solidFill>
          <a:prstDash val="solid"/>
          <a:round/>
          <a:headEnd type="none" w="med" len="med"/>
          <a:tailEnd type="none" w="med" len="med"/>
        </a:ln>
        <a:effectLst/>
      </a:spPr>
      <a:bodyPr vert="horz" wrap="none" lIns="90488" tIns="44450" rIns="90488" bIns="44450" numCol="1" anchor="ctr"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sz="800" b="0" i="0" u="none" strike="noStrike" cap="none" normalizeH="0" baseline="0" smtClean="0">
            <a:ln>
              <a:noFill/>
            </a:ln>
            <a:solidFill>
              <a:schemeClr val="tx1"/>
            </a:solidFill>
            <a:effectLst/>
            <a:latin typeface="Geneva" charset="0"/>
          </a:defRPr>
        </a:defPPr>
      </a:lstStyle>
    </a:lnDef>
    <a:txDef>
      <a:spPr>
        <a:noFill/>
      </a:spPr>
      <a:bodyPr wrap="none" rtlCol="0">
        <a:spAutoFit/>
      </a:bodyPr>
      <a:lstStyle>
        <a:defPPr algn="l">
          <a:spcBef>
            <a:spcPts val="0"/>
          </a:spcBef>
          <a:defRPr sz="1600" smtClean="0">
            <a:solidFill>
              <a:schemeClr val="tx1"/>
            </a:solidFill>
            <a:latin typeface="+mn-lt"/>
          </a:defRPr>
        </a:defPPr>
      </a:lstStyle>
    </a:txDef>
  </a:objectDefaults>
  <a:extraClrSchemeLst>
    <a:extraClrScheme>
      <a:clrScheme name="TFH-Design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FH-Design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FH-Design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FH-Design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FH-Design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FH-Design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FH-Design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FH-Design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FH-Design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FH-Design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FH-Design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FH-Design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ynamisches Modell" id="{F8517284-41B2-44B1-B627-0094FD6F5033}" vid="{D991AB6C-AFD4-445A-81D0-11DCD52DCEEA}"/>
    </a:ext>
  </a:extLst>
</a:theme>
</file>

<file path=ppt/theme/theme2.xml><?xml version="1.0" encoding="utf-8"?>
<a:theme xmlns:a="http://schemas.openxmlformats.org/drawingml/2006/main" name="1_Siemens 2013 – 16:9">
  <a:themeElements>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fontScheme name="1_Siemens 2013 – 16:9">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b="1" dirty="0" err="1" smtClean="0">
            <a:solidFill>
              <a:schemeClr val="tx1"/>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spAutoFit/>
      </a:bodyPr>
      <a:lstStyle>
        <a:defPPr algn="l">
          <a:lnSpc>
            <a:spcPct val="110000"/>
          </a:lnSpc>
          <a:spcBef>
            <a:spcPts val="0"/>
          </a:spcBef>
          <a:defRPr sz="1200" dirty="0" err="1" smtClean="0">
            <a:solidFill>
              <a:schemeClr val="tx1"/>
            </a:solidFill>
          </a:defRPr>
        </a:defPPr>
      </a:lstStyle>
    </a:txDef>
  </a:objectDefaults>
  <a:extraClrSchemeLst/>
  <a:extLst>
    <a:ext uri="{05A4C25C-085E-4340-85A3-A5531E510DB2}">
      <thm15:themeFamily xmlns:thm15="http://schemas.microsoft.com/office/thememl/2012/main" name="Dynamisches Modell" id="{F8517284-41B2-44B1-B627-0094FD6F5033}" vid="{861079A6-D4AE-4000-A459-93EF5BF8B332}"/>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docProps/app.xml><?xml version="1.0" encoding="utf-8"?>
<Properties xmlns="http://schemas.openxmlformats.org/officeDocument/2006/extended-properties" xmlns:vt="http://schemas.openxmlformats.org/officeDocument/2006/docPropsVTypes">
  <Template>Steinbeis_Template</Template>
  <TotalTime>0</TotalTime>
  <Words>1687</Words>
  <Application>Microsoft Office PowerPoint</Application>
  <PresentationFormat>Bildschirmpräsentation (4:3)</PresentationFormat>
  <Paragraphs>239</Paragraphs>
  <Slides>34</Slides>
  <Notes>1</Notes>
  <HiddenSlides>0</HiddenSlides>
  <MMClips>1</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34</vt:i4>
      </vt:variant>
    </vt:vector>
  </HeadingPairs>
  <TitlesOfParts>
    <vt:vector size="43" baseType="lpstr">
      <vt:lpstr>Geneva</vt:lpstr>
      <vt:lpstr>ＭＳ Ｐゴシック</vt:lpstr>
      <vt:lpstr>ヒラギノ角ゴ Pro W3</vt:lpstr>
      <vt:lpstr>Arial</vt:lpstr>
      <vt:lpstr>Calibri</vt:lpstr>
      <vt:lpstr>Times New Roman</vt:lpstr>
      <vt:lpstr>Wingdings</vt:lpstr>
      <vt:lpstr>Steinbeis</vt:lpstr>
      <vt:lpstr>1_Siemens 2013 – 16:9</vt:lpstr>
      <vt:lpstr>Licht ins Dunkle - MCD Schulung</vt:lpstr>
      <vt:lpstr>Schulung Teil 1</vt:lpstr>
      <vt:lpstr>Schulungsinhalt</vt:lpstr>
      <vt:lpstr>Vorgehensweise der Kinematisierung</vt:lpstr>
      <vt:lpstr>Schritt 1</vt:lpstr>
      <vt:lpstr>Schritt 2</vt:lpstr>
      <vt:lpstr>Schritt 3</vt:lpstr>
      <vt:lpstr>Schritt 4</vt:lpstr>
      <vt:lpstr>Schritt 5</vt:lpstr>
      <vt:lpstr>Schritt 6</vt:lpstr>
      <vt:lpstr>Schritt 7</vt:lpstr>
      <vt:lpstr>Anmerkungen</vt:lpstr>
      <vt:lpstr>Schulung Teil 2</vt:lpstr>
      <vt:lpstr>Schulungsinhalt</vt:lpstr>
      <vt:lpstr>Vorgehensweise zur Aufbau eines beispielhaftes ELP Anlage </vt:lpstr>
      <vt:lpstr>Schritt 1</vt:lpstr>
      <vt:lpstr>Schritt 2</vt:lpstr>
      <vt:lpstr>Schritt 3</vt:lpstr>
      <vt:lpstr>Schritt 4</vt:lpstr>
      <vt:lpstr>Anmerkungen</vt:lpstr>
      <vt:lpstr>Bewegungskurven</vt:lpstr>
      <vt:lpstr>Einführung in OPC</vt:lpstr>
      <vt:lpstr>OPC Verknüpfung mit MCD</vt:lpstr>
      <vt:lpstr>Voreinstellung und wichtige  Physik-Elemente in MCD</vt:lpstr>
      <vt:lpstr>Voreinstellung MCD</vt:lpstr>
      <vt:lpstr>Wichtige Physik-Elemente</vt:lpstr>
      <vt:lpstr>Wichtige Physik-Elemente</vt:lpstr>
      <vt:lpstr>Wichtige Physik-Elemente</vt:lpstr>
      <vt:lpstr>Starrkörper</vt:lpstr>
      <vt:lpstr>Kollisionskörper</vt:lpstr>
      <vt:lpstr>Gelenke</vt:lpstr>
      <vt:lpstr>Aktuatoren &amp; Sensoren</vt:lpstr>
      <vt:lpstr>Operationen</vt:lpstr>
      <vt:lpstr>Platzhalter-Objekt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Licht ins Dunkle - MCD Schulung</dc:title>
  <dc:creator>Yi-Fei Lim</dc:creator>
  <cp:lastModifiedBy>Yi-Fei Lim</cp:lastModifiedBy>
  <cp:revision>43</cp:revision>
  <dcterms:created xsi:type="dcterms:W3CDTF">2017-02-17T22:58:22Z</dcterms:created>
  <dcterms:modified xsi:type="dcterms:W3CDTF">2017-03-10T10:03:14Z</dcterms:modified>
</cp:coreProperties>
</file>